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Lst>
  <p:sldIdLst>
    <p:sldId id="287" r:id="rId6"/>
    <p:sldId id="286"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78" r:id="rId27"/>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94718" autoAdjust="0"/>
  </p:normalViewPr>
  <p:slideViewPr>
    <p:cSldViewPr>
      <p:cViewPr varScale="1">
        <p:scale>
          <a:sx n="70" d="100"/>
          <a:sy n="70" d="100"/>
        </p:scale>
        <p:origin x="-16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349E17-AF34-471E-9790-2DE1EA1E18B2}"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378464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49E17-AF34-471E-9790-2DE1EA1E18B2}"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286545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49E17-AF34-471E-9790-2DE1EA1E18B2}"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129328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0A6031A-BFDB-4A88-A647-DFA95B4CDE70}" type="slidenum">
              <a:rPr lang="en-US"/>
              <a:pPr/>
              <a:t>‹#›</a:t>
            </a:fld>
            <a:endParaRPr lang="en-US"/>
          </a:p>
        </p:txBody>
      </p:sp>
    </p:spTree>
    <p:extLst>
      <p:ext uri="{BB962C8B-B14F-4D97-AF65-F5344CB8AC3E}">
        <p14:creationId xmlns:p14="http://schemas.microsoft.com/office/powerpoint/2010/main" val="305512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9C76AC4-13F9-45B0-902C-8BA47C7E5EA5}" type="slidenum">
              <a:rPr lang="en-US"/>
              <a:pPr/>
              <a:t>‹#›</a:t>
            </a:fld>
            <a:endParaRPr lang="en-US"/>
          </a:p>
        </p:txBody>
      </p:sp>
    </p:spTree>
    <p:extLst>
      <p:ext uri="{BB962C8B-B14F-4D97-AF65-F5344CB8AC3E}">
        <p14:creationId xmlns:p14="http://schemas.microsoft.com/office/powerpoint/2010/main" val="129509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21C694B-5AB6-46A3-A468-520EC251D682}" type="slidenum">
              <a:rPr lang="en-US"/>
              <a:pPr/>
              <a:t>‹#›</a:t>
            </a:fld>
            <a:endParaRPr lang="en-US"/>
          </a:p>
        </p:txBody>
      </p:sp>
    </p:spTree>
    <p:extLst>
      <p:ext uri="{BB962C8B-B14F-4D97-AF65-F5344CB8AC3E}">
        <p14:creationId xmlns:p14="http://schemas.microsoft.com/office/powerpoint/2010/main" val="3519071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a:lvl1pPr>
          </a:lstStyle>
          <a:p>
            <a:fld id="{7BD57728-8486-4B15-A731-867F06E0060E}" type="slidenum">
              <a:rPr lang="en-US"/>
              <a:pPr/>
              <a:t>‹#›</a:t>
            </a:fld>
            <a:endParaRPr lang="en-US"/>
          </a:p>
        </p:txBody>
      </p:sp>
    </p:spTree>
    <p:extLst>
      <p:ext uri="{BB962C8B-B14F-4D97-AF65-F5344CB8AC3E}">
        <p14:creationId xmlns:p14="http://schemas.microsoft.com/office/powerpoint/2010/main" val="2910730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23C23B9A-A65C-4F64-9EDA-945471940C4B}" type="slidenum">
              <a:rPr lang="en-US"/>
              <a:pPr/>
              <a:t>‹#›</a:t>
            </a:fld>
            <a:endParaRPr lang="en-US"/>
          </a:p>
        </p:txBody>
      </p:sp>
    </p:spTree>
    <p:extLst>
      <p:ext uri="{BB962C8B-B14F-4D97-AF65-F5344CB8AC3E}">
        <p14:creationId xmlns:p14="http://schemas.microsoft.com/office/powerpoint/2010/main" val="2765065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B69CAC0-46A7-47DB-92BE-65D3773F7EA3}" type="slidenum">
              <a:rPr lang="en-US"/>
              <a:pPr/>
              <a:t>‹#›</a:t>
            </a:fld>
            <a:endParaRPr lang="en-US"/>
          </a:p>
        </p:txBody>
      </p:sp>
    </p:spTree>
    <p:extLst>
      <p:ext uri="{BB962C8B-B14F-4D97-AF65-F5344CB8AC3E}">
        <p14:creationId xmlns:p14="http://schemas.microsoft.com/office/powerpoint/2010/main" val="390356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8606794-89E8-4A03-A257-765AEE94B70D}" type="slidenum">
              <a:rPr lang="en-US"/>
              <a:pPr/>
              <a:t>‹#›</a:t>
            </a:fld>
            <a:endParaRPr lang="en-US"/>
          </a:p>
        </p:txBody>
      </p:sp>
    </p:spTree>
    <p:extLst>
      <p:ext uri="{BB962C8B-B14F-4D97-AF65-F5344CB8AC3E}">
        <p14:creationId xmlns:p14="http://schemas.microsoft.com/office/powerpoint/2010/main" val="84799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a:lvl1pPr>
          </a:lstStyle>
          <a:p>
            <a:fld id="{0A065113-50FE-4238-A755-F13638176C73}" type="slidenum">
              <a:rPr lang="en-US"/>
              <a:pPr/>
              <a:t>‹#›</a:t>
            </a:fld>
            <a:endParaRPr lang="en-US"/>
          </a:p>
        </p:txBody>
      </p:sp>
    </p:spTree>
    <p:extLst>
      <p:ext uri="{BB962C8B-B14F-4D97-AF65-F5344CB8AC3E}">
        <p14:creationId xmlns:p14="http://schemas.microsoft.com/office/powerpoint/2010/main" val="202736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49E17-AF34-471E-9790-2DE1EA1E18B2}"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3557272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6"/>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a:lvl1pPr>
          </a:lstStyle>
          <a:p>
            <a:fld id="{E147D07E-D37A-42F6-9BF1-2FDC86745888}" type="slidenum">
              <a:rPr lang="en-US"/>
              <a:pPr/>
              <a:t>‹#›</a:t>
            </a:fld>
            <a:endParaRPr lang="en-US"/>
          </a:p>
        </p:txBody>
      </p:sp>
    </p:spTree>
    <p:extLst>
      <p:ext uri="{BB962C8B-B14F-4D97-AF65-F5344CB8AC3E}">
        <p14:creationId xmlns:p14="http://schemas.microsoft.com/office/powerpoint/2010/main" val="3650662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4F0CCB0-CA56-4E9E-A0DA-5342B93CD948}" type="slidenum">
              <a:rPr lang="en-US"/>
              <a:pPr/>
              <a:t>‹#›</a:t>
            </a:fld>
            <a:endParaRPr lang="en-US"/>
          </a:p>
        </p:txBody>
      </p:sp>
    </p:spTree>
    <p:extLst>
      <p:ext uri="{BB962C8B-B14F-4D97-AF65-F5344CB8AC3E}">
        <p14:creationId xmlns:p14="http://schemas.microsoft.com/office/powerpoint/2010/main" val="2416180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6C83C6F-D27B-4093-8172-21C6281DE456}" type="slidenum">
              <a:rPr lang="en-US"/>
              <a:pPr/>
              <a:t>‹#›</a:t>
            </a:fld>
            <a:endParaRPr lang="en-US"/>
          </a:p>
        </p:txBody>
      </p:sp>
    </p:spTree>
    <p:extLst>
      <p:ext uri="{BB962C8B-B14F-4D97-AF65-F5344CB8AC3E}">
        <p14:creationId xmlns:p14="http://schemas.microsoft.com/office/powerpoint/2010/main" val="2140219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F2E084A-D186-4C34-A91B-B738C4C70595}" type="slidenum">
              <a:rPr lang="en-US" altLang="en-US"/>
              <a:pPr/>
              <a:t>‹#›</a:t>
            </a:fld>
            <a:endParaRPr lang="en-US" altLang="en-US"/>
          </a:p>
        </p:txBody>
      </p:sp>
    </p:spTree>
    <p:extLst>
      <p:ext uri="{BB962C8B-B14F-4D97-AF65-F5344CB8AC3E}">
        <p14:creationId xmlns:p14="http://schemas.microsoft.com/office/powerpoint/2010/main" val="4099630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965CB9-19D5-4286-9320-AB90660C4700}" type="slidenum">
              <a:rPr lang="en-US" altLang="en-US"/>
              <a:pPr/>
              <a:t>‹#›</a:t>
            </a:fld>
            <a:endParaRPr lang="en-US" altLang="en-US"/>
          </a:p>
        </p:txBody>
      </p:sp>
    </p:spTree>
    <p:extLst>
      <p:ext uri="{BB962C8B-B14F-4D97-AF65-F5344CB8AC3E}">
        <p14:creationId xmlns:p14="http://schemas.microsoft.com/office/powerpoint/2010/main" val="2504774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25812FA-6E7D-41E6-B986-FC44C62EB660}" type="slidenum">
              <a:rPr lang="en-US" altLang="en-US"/>
              <a:pPr/>
              <a:t>‹#›</a:t>
            </a:fld>
            <a:endParaRPr lang="en-US" altLang="en-US"/>
          </a:p>
        </p:txBody>
      </p:sp>
    </p:spTree>
    <p:extLst>
      <p:ext uri="{BB962C8B-B14F-4D97-AF65-F5344CB8AC3E}">
        <p14:creationId xmlns:p14="http://schemas.microsoft.com/office/powerpoint/2010/main" val="1989972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9ABB58C-ACC1-44B7-A278-EF20D549419F}" type="slidenum">
              <a:rPr lang="en-US" altLang="en-US"/>
              <a:pPr/>
              <a:t>‹#›</a:t>
            </a:fld>
            <a:endParaRPr lang="en-US" altLang="en-US"/>
          </a:p>
        </p:txBody>
      </p:sp>
    </p:spTree>
    <p:extLst>
      <p:ext uri="{BB962C8B-B14F-4D97-AF65-F5344CB8AC3E}">
        <p14:creationId xmlns:p14="http://schemas.microsoft.com/office/powerpoint/2010/main" val="4239014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7B59F3B-9277-4D9A-AF9C-E5340F7D6B28}" type="slidenum">
              <a:rPr lang="en-US" altLang="en-US"/>
              <a:pPr/>
              <a:t>‹#›</a:t>
            </a:fld>
            <a:endParaRPr lang="en-US" altLang="en-US"/>
          </a:p>
        </p:txBody>
      </p:sp>
    </p:spTree>
    <p:extLst>
      <p:ext uri="{BB962C8B-B14F-4D97-AF65-F5344CB8AC3E}">
        <p14:creationId xmlns:p14="http://schemas.microsoft.com/office/powerpoint/2010/main" val="252849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07E0974-97B7-4C91-A821-7DF828F9E1FF}" type="slidenum">
              <a:rPr lang="en-US" altLang="en-US"/>
              <a:pPr/>
              <a:t>‹#›</a:t>
            </a:fld>
            <a:endParaRPr lang="en-US" altLang="en-US"/>
          </a:p>
        </p:txBody>
      </p:sp>
    </p:spTree>
    <p:extLst>
      <p:ext uri="{BB962C8B-B14F-4D97-AF65-F5344CB8AC3E}">
        <p14:creationId xmlns:p14="http://schemas.microsoft.com/office/powerpoint/2010/main" val="1341070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F4470D6-FCCE-441A-B065-73564A38097D}" type="slidenum">
              <a:rPr lang="en-US" altLang="en-US"/>
              <a:pPr/>
              <a:t>‹#›</a:t>
            </a:fld>
            <a:endParaRPr lang="en-US" altLang="en-US"/>
          </a:p>
        </p:txBody>
      </p:sp>
    </p:spTree>
    <p:extLst>
      <p:ext uri="{BB962C8B-B14F-4D97-AF65-F5344CB8AC3E}">
        <p14:creationId xmlns:p14="http://schemas.microsoft.com/office/powerpoint/2010/main" val="14817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900">
                <a:solidFill>
                  <a:schemeClr val="tx1">
                    <a:tint val="75000"/>
                  </a:schemeClr>
                </a:solidFill>
              </a:defRPr>
            </a:lvl2pPr>
            <a:lvl3pPr marL="914354" indent="0">
              <a:buNone/>
              <a:defRPr sz="1600">
                <a:solidFill>
                  <a:schemeClr val="tx1">
                    <a:tint val="75000"/>
                  </a:schemeClr>
                </a:solidFill>
              </a:defRPr>
            </a:lvl3pPr>
            <a:lvl4pPr marL="1371532" indent="0">
              <a:buNone/>
              <a:defRPr sz="1500">
                <a:solidFill>
                  <a:schemeClr val="tx1">
                    <a:tint val="75000"/>
                  </a:schemeClr>
                </a:solidFill>
              </a:defRPr>
            </a:lvl4pPr>
            <a:lvl5pPr marL="1828709" indent="0">
              <a:buNone/>
              <a:defRPr sz="1500">
                <a:solidFill>
                  <a:schemeClr val="tx1">
                    <a:tint val="75000"/>
                  </a:schemeClr>
                </a:solidFill>
              </a:defRPr>
            </a:lvl5pPr>
            <a:lvl6pPr marL="2285886" indent="0">
              <a:buNone/>
              <a:defRPr sz="1500">
                <a:solidFill>
                  <a:schemeClr val="tx1">
                    <a:tint val="75000"/>
                  </a:schemeClr>
                </a:solidFill>
              </a:defRPr>
            </a:lvl6pPr>
            <a:lvl7pPr marL="2743062" indent="0">
              <a:buNone/>
              <a:defRPr sz="1500">
                <a:solidFill>
                  <a:schemeClr val="tx1">
                    <a:tint val="75000"/>
                  </a:schemeClr>
                </a:solidFill>
              </a:defRPr>
            </a:lvl7pPr>
            <a:lvl8pPr marL="3200240" indent="0">
              <a:buNone/>
              <a:defRPr sz="1500">
                <a:solidFill>
                  <a:schemeClr val="tx1">
                    <a:tint val="75000"/>
                  </a:schemeClr>
                </a:solidFill>
              </a:defRPr>
            </a:lvl8pPr>
            <a:lvl9pPr marL="3657418"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349E17-AF34-471E-9790-2DE1EA1E18B2}" type="datetimeFigureOut">
              <a:rPr lang="en-US" smtClean="0"/>
              <a:t>06/05/2024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1396798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5D20901-D646-454D-AEAB-08D47FD1A15E}" type="slidenum">
              <a:rPr lang="en-US" altLang="en-US"/>
              <a:pPr/>
              <a:t>‹#›</a:t>
            </a:fld>
            <a:endParaRPr lang="en-US" altLang="en-US"/>
          </a:p>
        </p:txBody>
      </p:sp>
    </p:spTree>
    <p:extLst>
      <p:ext uri="{BB962C8B-B14F-4D97-AF65-F5344CB8AC3E}">
        <p14:creationId xmlns:p14="http://schemas.microsoft.com/office/powerpoint/2010/main" val="2207694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08D8093-C340-47C7-A581-FB79E6034AD8}" type="slidenum">
              <a:rPr lang="en-US" altLang="en-US"/>
              <a:pPr/>
              <a:t>‹#›</a:t>
            </a:fld>
            <a:endParaRPr lang="en-US" altLang="en-US"/>
          </a:p>
        </p:txBody>
      </p:sp>
    </p:spTree>
    <p:extLst>
      <p:ext uri="{BB962C8B-B14F-4D97-AF65-F5344CB8AC3E}">
        <p14:creationId xmlns:p14="http://schemas.microsoft.com/office/powerpoint/2010/main" val="251061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70F52D-17C8-430C-ACF0-BE148DD3C430}" type="slidenum">
              <a:rPr lang="en-US" altLang="en-US"/>
              <a:pPr/>
              <a:t>‹#›</a:t>
            </a:fld>
            <a:endParaRPr lang="en-US" altLang="en-US"/>
          </a:p>
        </p:txBody>
      </p:sp>
    </p:spTree>
    <p:extLst>
      <p:ext uri="{BB962C8B-B14F-4D97-AF65-F5344CB8AC3E}">
        <p14:creationId xmlns:p14="http://schemas.microsoft.com/office/powerpoint/2010/main" val="1422179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4EBFD13-0383-4C9E-BBB9-4AF5C03751E6}" type="slidenum">
              <a:rPr lang="en-US" altLang="en-US"/>
              <a:pPr/>
              <a:t>‹#›</a:t>
            </a:fld>
            <a:endParaRPr lang="en-US" altLang="en-US"/>
          </a:p>
        </p:txBody>
      </p:sp>
    </p:spTree>
    <p:extLst>
      <p:ext uri="{BB962C8B-B14F-4D97-AF65-F5344CB8AC3E}">
        <p14:creationId xmlns:p14="http://schemas.microsoft.com/office/powerpoint/2010/main" val="3051654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6C211C-6D16-4335-A727-B9A1DEEAE5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344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FCD649-0918-4645-99FC-F5FF50A90A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79467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lvl1pPr>
            <a:lvl2pPr marL="457178" indent="0">
              <a:buNone/>
              <a:defRPr sz="2000"/>
            </a:lvl2pPr>
            <a:lvl3pPr marL="914354" indent="0">
              <a:buNone/>
              <a:defRPr sz="19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F2C-4C02-42CB-825D-EFEC06D02DC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3608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817E4-C75C-4E94-80A3-3F4C4E43E7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3822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298DA6-BAE9-43C5-A8F3-D8383287B4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2881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F355A8-F841-40D3-8903-592EC58A24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207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349E17-AF34-471E-9790-2DE1EA1E18B2}"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1320793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22DD6F-5754-48B0-80B3-4293C62173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8897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2"/>
            <a:ext cx="393276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5EA845-7071-40B6-AB96-F2A13F7D80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6493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840321" y="2057402"/>
            <a:ext cx="393276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BCB713-9DC8-4F11-BDA3-BE9A88862F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65251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5767C7-F372-47AC-88B1-E9CB83B1DF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1016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E1A413-5895-4D23-AB08-DF7D75CDCF6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6128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07A9CC28-437C-4310-A9EE-45B85AECFD10}" type="slidenum">
              <a:rPr lang="en-US" altLang="en-US"/>
              <a:pPr>
                <a:defRPr/>
              </a:pPr>
              <a:t>‹#›</a:t>
            </a:fld>
            <a:endParaRPr lang="en-US" altLang="en-US"/>
          </a:p>
        </p:txBody>
      </p:sp>
    </p:spTree>
    <p:extLst>
      <p:ext uri="{BB962C8B-B14F-4D97-AF65-F5344CB8AC3E}">
        <p14:creationId xmlns:p14="http://schemas.microsoft.com/office/powerpoint/2010/main" val="4011080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750D0C7B-121E-489D-A2A3-BE8F6CFFCA75}" type="slidenum">
              <a:rPr lang="en-US" altLang="en-US"/>
              <a:pPr>
                <a:defRPr/>
              </a:pPr>
              <a:t>‹#›</a:t>
            </a:fld>
            <a:endParaRPr lang="en-US" altLang="en-US"/>
          </a:p>
        </p:txBody>
      </p:sp>
    </p:spTree>
    <p:extLst>
      <p:ext uri="{BB962C8B-B14F-4D97-AF65-F5344CB8AC3E}">
        <p14:creationId xmlns:p14="http://schemas.microsoft.com/office/powerpoint/2010/main" val="1287796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7D5BB485-5A63-4ED6-9740-AF7AACF09DF8}" type="slidenum">
              <a:rPr lang="en-US" altLang="en-US"/>
              <a:pPr>
                <a:defRPr/>
              </a:pPr>
              <a:t>‹#›</a:t>
            </a:fld>
            <a:endParaRPr lang="en-US" altLang="en-US"/>
          </a:p>
        </p:txBody>
      </p:sp>
    </p:spTree>
    <p:extLst>
      <p:ext uri="{BB962C8B-B14F-4D97-AF65-F5344CB8AC3E}">
        <p14:creationId xmlns:p14="http://schemas.microsoft.com/office/powerpoint/2010/main" val="69707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7"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C28D20BF-F3B4-4010-B936-C35712A007B4}" type="slidenum">
              <a:rPr lang="en-US" altLang="en-US"/>
              <a:pPr>
                <a:defRPr/>
              </a:pPr>
              <a:t>‹#›</a:t>
            </a:fld>
            <a:endParaRPr lang="en-US" altLang="en-US"/>
          </a:p>
        </p:txBody>
      </p:sp>
    </p:spTree>
    <p:extLst>
      <p:ext uri="{BB962C8B-B14F-4D97-AF65-F5344CB8AC3E}">
        <p14:creationId xmlns:p14="http://schemas.microsoft.com/office/powerpoint/2010/main" val="627066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8"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9"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FABEC761-040F-49B2-B31D-B1BBFD3CCBBE}" type="slidenum">
              <a:rPr lang="en-US" altLang="en-US"/>
              <a:pPr>
                <a:defRPr/>
              </a:pPr>
              <a:t>‹#›</a:t>
            </a:fld>
            <a:endParaRPr lang="en-US" altLang="en-US"/>
          </a:p>
        </p:txBody>
      </p:sp>
    </p:spTree>
    <p:extLst>
      <p:ext uri="{BB962C8B-B14F-4D97-AF65-F5344CB8AC3E}">
        <p14:creationId xmlns:p14="http://schemas.microsoft.com/office/powerpoint/2010/main" val="253442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349E17-AF34-471E-9790-2DE1EA1E18B2}" type="datetimeFigureOut">
              <a:rPr lang="en-US" smtClean="0"/>
              <a:t>06/05/2024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1112069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4"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5"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2679B08C-D57D-43CC-BF12-1E405C728A53}" type="slidenum">
              <a:rPr lang="en-US" altLang="en-US"/>
              <a:pPr>
                <a:defRPr/>
              </a:pPr>
              <a:t>‹#›</a:t>
            </a:fld>
            <a:endParaRPr lang="en-US" altLang="en-US"/>
          </a:p>
        </p:txBody>
      </p:sp>
    </p:spTree>
    <p:extLst>
      <p:ext uri="{BB962C8B-B14F-4D97-AF65-F5344CB8AC3E}">
        <p14:creationId xmlns:p14="http://schemas.microsoft.com/office/powerpoint/2010/main" val="3360949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3"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4"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5AE9D96A-EE62-4599-BD53-22A70E043ABB}" type="slidenum">
              <a:rPr lang="en-US" altLang="en-US"/>
              <a:pPr>
                <a:defRPr/>
              </a:pPr>
              <a:t>‹#›</a:t>
            </a:fld>
            <a:endParaRPr lang="en-US" altLang="en-US"/>
          </a:p>
        </p:txBody>
      </p:sp>
    </p:spTree>
    <p:extLst>
      <p:ext uri="{BB962C8B-B14F-4D97-AF65-F5344CB8AC3E}">
        <p14:creationId xmlns:p14="http://schemas.microsoft.com/office/powerpoint/2010/main" val="1015243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7"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46C6D1FF-B115-4A50-ADC8-2D30360F5E58}" type="slidenum">
              <a:rPr lang="en-US" altLang="en-US"/>
              <a:pPr>
                <a:defRPr/>
              </a:pPr>
              <a:t>‹#›</a:t>
            </a:fld>
            <a:endParaRPr lang="en-US" altLang="en-US"/>
          </a:p>
        </p:txBody>
      </p:sp>
    </p:spTree>
    <p:extLst>
      <p:ext uri="{BB962C8B-B14F-4D97-AF65-F5344CB8AC3E}">
        <p14:creationId xmlns:p14="http://schemas.microsoft.com/office/powerpoint/2010/main" val="2144712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7"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8CE952D9-276C-4985-97E6-A245BD377EE6}" type="slidenum">
              <a:rPr lang="en-US" altLang="en-US"/>
              <a:pPr>
                <a:defRPr/>
              </a:pPr>
              <a:t>‹#›</a:t>
            </a:fld>
            <a:endParaRPr lang="en-US" altLang="en-US"/>
          </a:p>
        </p:txBody>
      </p:sp>
    </p:spTree>
    <p:extLst>
      <p:ext uri="{BB962C8B-B14F-4D97-AF65-F5344CB8AC3E}">
        <p14:creationId xmlns:p14="http://schemas.microsoft.com/office/powerpoint/2010/main" val="1669603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D3094388-F649-4093-8A77-6056A7DF286D}" type="slidenum">
              <a:rPr lang="en-US" altLang="en-US"/>
              <a:pPr>
                <a:defRPr/>
              </a:pPr>
              <a:t>‹#›</a:t>
            </a:fld>
            <a:endParaRPr lang="en-US" altLang="en-US"/>
          </a:p>
        </p:txBody>
      </p:sp>
    </p:spTree>
    <p:extLst>
      <p:ext uri="{BB962C8B-B14F-4D97-AF65-F5344CB8AC3E}">
        <p14:creationId xmlns:p14="http://schemas.microsoft.com/office/powerpoint/2010/main" val="793686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p:txBody>
          <a:bodyPr/>
          <a:lstStyle>
            <a:lvl1pPr defTabSz="1219170" fontAlgn="base">
              <a:spcBef>
                <a:spcPct val="0"/>
              </a:spcBef>
              <a:spcAft>
                <a:spcPct val="0"/>
              </a:spcAft>
              <a:defRPr b="1"/>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p:txBody>
          <a:bodyPr/>
          <a:lstStyle>
            <a:lvl1pPr defTabSz="1219170" fontAlgn="base">
              <a:spcBef>
                <a:spcPct val="0"/>
              </a:spcBef>
              <a:spcAft>
                <a:spcPct val="0"/>
              </a:spcAft>
              <a:defRPr b="1"/>
            </a:lvl1pPr>
          </a:lstStyle>
          <a:p>
            <a:pPr>
              <a:defRPr/>
            </a:pPr>
            <a:endParaRPr lang="en-US"/>
          </a:p>
        </p:txBody>
      </p:sp>
      <p:sp>
        <p:nvSpPr>
          <p:cNvPr id="6" name="Rectangle 6">
            <a:extLst>
              <a:ext uri="{FF2B5EF4-FFF2-40B4-BE49-F238E27FC236}"/>
            </a:extLst>
          </p:cNvPr>
          <p:cNvSpPr>
            <a:spLocks noGrp="1" noChangeArrowheads="1"/>
          </p:cNvSpPr>
          <p:nvPr>
            <p:ph type="sldNum" sz="quarter" idx="12"/>
          </p:nvPr>
        </p:nvSpPr>
        <p:spPr/>
        <p:txBody>
          <a:bodyPr/>
          <a:lstStyle>
            <a:lvl1pPr defTabSz="1219170" fontAlgn="base">
              <a:spcBef>
                <a:spcPct val="0"/>
              </a:spcBef>
              <a:spcAft>
                <a:spcPct val="0"/>
              </a:spcAft>
              <a:defRPr b="1">
                <a:latin typeface="Arial" charset="0"/>
              </a:defRPr>
            </a:lvl1pPr>
          </a:lstStyle>
          <a:p>
            <a:pPr>
              <a:defRPr/>
            </a:pPr>
            <a:fld id="{4CE1CAD0-8B2F-4864-B7B9-DFAEE78516AE}" type="slidenum">
              <a:rPr lang="en-US" altLang="en-US"/>
              <a:pPr>
                <a:defRPr/>
              </a:pPr>
              <a:t>‹#›</a:t>
            </a:fld>
            <a:endParaRPr lang="en-US" altLang="en-US"/>
          </a:p>
        </p:txBody>
      </p:sp>
    </p:spTree>
    <p:extLst>
      <p:ext uri="{BB962C8B-B14F-4D97-AF65-F5344CB8AC3E}">
        <p14:creationId xmlns:p14="http://schemas.microsoft.com/office/powerpoint/2010/main" val="72396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349E17-AF34-471E-9790-2DE1EA1E18B2}" type="datetimeFigureOut">
              <a:rPr lang="en-US" smtClean="0"/>
              <a:t>06/05/2024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1813901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49E17-AF34-471E-9790-2DE1EA1E18B2}" type="datetimeFigureOut">
              <a:rPr lang="en-US" smtClean="0"/>
              <a:t>06/05/2024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210478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49E17-AF34-471E-9790-2DE1EA1E18B2}"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4126819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349E17-AF34-471E-9790-2DE1EA1E18B2}" type="datetimeFigureOut">
              <a:rPr lang="en-US" smtClean="0"/>
              <a:t>06/05/2024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4646E-8461-49B6-A881-A0A577DBA181}" type="slidenum">
              <a:rPr lang="en-US" smtClean="0"/>
              <a:t>‹#›</a:t>
            </a:fld>
            <a:endParaRPr lang="en-US"/>
          </a:p>
        </p:txBody>
      </p:sp>
    </p:spTree>
    <p:extLst>
      <p:ext uri="{BB962C8B-B14F-4D97-AF65-F5344CB8AC3E}">
        <p14:creationId xmlns:p14="http://schemas.microsoft.com/office/powerpoint/2010/main" val="143596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F5349E17-AF34-471E-9790-2DE1EA1E18B2}" type="datetimeFigureOut">
              <a:rPr lang="en-US" smtClean="0"/>
              <a:t>06/05/2024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C024646E-8461-49B6-A881-A0A577DBA181}" type="slidenum">
              <a:rPr lang="en-US" smtClean="0"/>
              <a:t>‹#›</a:t>
            </a:fld>
            <a:endParaRPr lang="en-US"/>
          </a:p>
        </p:txBody>
      </p:sp>
    </p:spTree>
    <p:extLst>
      <p:ext uri="{BB962C8B-B14F-4D97-AF65-F5344CB8AC3E}">
        <p14:creationId xmlns:p14="http://schemas.microsoft.com/office/powerpoint/2010/main" val="2816830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36" tIns="45718" rIns="91436" bIns="45718" numCol="1" anchor="t" anchorCtr="0" compatLnSpc="1">
            <a:prstTxWarp prst="textNoShape">
              <a:avLst/>
            </a:prstTxWarp>
          </a:bodyPr>
          <a:lstStyle>
            <a:lvl1pPr eaLnBrk="1" hangingPunct="1">
              <a:defRPr sz="1500" b="0" i="0">
                <a:solidFill>
                  <a:srgbClr val="000000"/>
                </a:solidFill>
                <a:latin typeface="+mn-lt"/>
              </a:defRPr>
            </a:lvl1pPr>
          </a:lstStyle>
          <a:p>
            <a:pPr defTabSz="457178"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36" tIns="45718" rIns="91436" bIns="45718" numCol="1" anchor="t" anchorCtr="0" compatLnSpc="1">
            <a:prstTxWarp prst="textNoShape">
              <a:avLst/>
            </a:prstTxWarp>
          </a:bodyPr>
          <a:lstStyle>
            <a:lvl1pPr algn="ctr" eaLnBrk="1" hangingPunct="1">
              <a:defRPr sz="1500" b="0" i="0">
                <a:solidFill>
                  <a:srgbClr val="000000"/>
                </a:solidFill>
                <a:latin typeface="+mn-lt"/>
              </a:defRPr>
            </a:lvl1pPr>
          </a:lstStyle>
          <a:p>
            <a:pPr defTabSz="457178"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36" tIns="45718" rIns="91436" bIns="45718" numCol="1" anchor="t" anchorCtr="0" compatLnSpc="1">
            <a:prstTxWarp prst="textNoShape">
              <a:avLst/>
            </a:prstTxWarp>
          </a:bodyPr>
          <a:lstStyle>
            <a:lvl1pPr algn="r" eaLnBrk="1" hangingPunct="1">
              <a:defRPr sz="1500">
                <a:solidFill>
                  <a:srgbClr val="000000"/>
                </a:solidFill>
                <a:latin typeface=".VnAvant" pitchFamily="34" charset="0"/>
              </a:defRPr>
            </a:lvl1pPr>
          </a:lstStyle>
          <a:p>
            <a:pPr defTabSz="457178" fontAlgn="base">
              <a:spcBef>
                <a:spcPct val="0"/>
              </a:spcBef>
              <a:spcAft>
                <a:spcPct val="0"/>
              </a:spcAft>
            </a:pPr>
            <a:fld id="{22E0DD9E-BCFA-4F7B-AE65-473E1D77696A}" type="slidenum">
              <a:rPr lang="en-US" smtClean="0"/>
              <a:pPr defTabSz="457178" fontAlgn="base">
                <a:spcBef>
                  <a:spcPct val="0"/>
                </a:spcBef>
                <a:spcAft>
                  <a:spcPct val="0"/>
                </a:spcAft>
              </a:pPr>
              <a:t>‹#›</a:t>
            </a:fld>
            <a:endParaRPr lang="en-US" smtClean="0"/>
          </a:p>
        </p:txBody>
      </p:sp>
    </p:spTree>
    <p:extLst>
      <p:ext uri="{BB962C8B-B14F-4D97-AF65-F5344CB8AC3E}">
        <p14:creationId xmlns:p14="http://schemas.microsoft.com/office/powerpoint/2010/main" val="6945944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nAvant" pitchFamily="34" charset="0"/>
        </a:defRPr>
      </a:lvl2pPr>
      <a:lvl3pPr algn="ctr" rtl="0" eaLnBrk="0" fontAlgn="base" hangingPunct="0">
        <a:spcBef>
          <a:spcPct val="0"/>
        </a:spcBef>
        <a:spcAft>
          <a:spcPct val="0"/>
        </a:spcAft>
        <a:defRPr sz="4400">
          <a:solidFill>
            <a:schemeClr val="tx2"/>
          </a:solidFill>
          <a:latin typeface=".VnAvant" pitchFamily="34" charset="0"/>
        </a:defRPr>
      </a:lvl3pPr>
      <a:lvl4pPr algn="ctr" rtl="0" eaLnBrk="0" fontAlgn="base" hangingPunct="0">
        <a:spcBef>
          <a:spcPct val="0"/>
        </a:spcBef>
        <a:spcAft>
          <a:spcPct val="0"/>
        </a:spcAft>
        <a:defRPr sz="4400">
          <a:solidFill>
            <a:schemeClr val="tx2"/>
          </a:solidFill>
          <a:latin typeface=".VnAvant" pitchFamily="34" charset="0"/>
        </a:defRPr>
      </a:lvl4pPr>
      <a:lvl5pPr algn="ctr" rtl="0" eaLnBrk="0" fontAlgn="base" hangingPunct="0">
        <a:spcBef>
          <a:spcPct val="0"/>
        </a:spcBef>
        <a:spcAft>
          <a:spcPct val="0"/>
        </a:spcAft>
        <a:defRPr sz="4400">
          <a:solidFill>
            <a:schemeClr val="tx2"/>
          </a:solidFill>
          <a:latin typeface=".VnAvant" pitchFamily="34" charset="0"/>
        </a:defRPr>
      </a:lvl5pPr>
      <a:lvl6pPr marL="457178" algn="ctr" rtl="0" fontAlgn="base">
        <a:spcBef>
          <a:spcPct val="0"/>
        </a:spcBef>
        <a:spcAft>
          <a:spcPct val="0"/>
        </a:spcAft>
        <a:defRPr sz="4400">
          <a:solidFill>
            <a:schemeClr val="tx2"/>
          </a:solidFill>
          <a:latin typeface=".VnAvant" pitchFamily="34" charset="0"/>
        </a:defRPr>
      </a:lvl6pPr>
      <a:lvl7pPr marL="914354" algn="ctr" rtl="0" fontAlgn="base">
        <a:spcBef>
          <a:spcPct val="0"/>
        </a:spcBef>
        <a:spcAft>
          <a:spcPct val="0"/>
        </a:spcAft>
        <a:defRPr sz="4400">
          <a:solidFill>
            <a:schemeClr val="tx2"/>
          </a:solidFill>
          <a:latin typeface=".VnAvant" pitchFamily="34" charset="0"/>
        </a:defRPr>
      </a:lvl7pPr>
      <a:lvl8pPr marL="1371532" algn="ctr" rtl="0" fontAlgn="base">
        <a:spcBef>
          <a:spcPct val="0"/>
        </a:spcBef>
        <a:spcAft>
          <a:spcPct val="0"/>
        </a:spcAft>
        <a:defRPr sz="4400">
          <a:solidFill>
            <a:schemeClr val="tx2"/>
          </a:solidFill>
          <a:latin typeface=".VnAvant" pitchFamily="34" charset="0"/>
        </a:defRPr>
      </a:lvl8pPr>
      <a:lvl9pPr marL="1828709" algn="ctr" rtl="0" fontAlgn="base">
        <a:spcBef>
          <a:spcPct val="0"/>
        </a:spcBef>
        <a:spcAft>
          <a:spcPct val="0"/>
        </a:spcAft>
        <a:defRPr sz="4400">
          <a:solidFill>
            <a:schemeClr val="tx2"/>
          </a:solidFill>
          <a:latin typeface=".VnAvant" pitchFamily="34"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457178">
              <a:defRPr/>
            </a:pPr>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457178">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wrap="square" lIns="91436" tIns="45718" rIns="91436" bIns="45718" numCol="1" anchor="ctr" anchorCtr="0" compatLnSpc="1">
            <a:prstTxWarp prst="textNoShape">
              <a:avLst/>
            </a:prstTxWarp>
          </a:bodyPr>
          <a:lstStyle>
            <a:lvl1pPr algn="r" eaLnBrk="1" hangingPunct="1">
              <a:defRPr sz="1200">
                <a:solidFill>
                  <a:srgbClr val="898989"/>
                </a:solidFill>
              </a:defRPr>
            </a:lvl1pPr>
          </a:lstStyle>
          <a:p>
            <a:pPr defTabSz="457178" fontAlgn="base">
              <a:spcBef>
                <a:spcPct val="0"/>
              </a:spcBef>
              <a:spcAft>
                <a:spcPct val="0"/>
              </a:spcAft>
            </a:pPr>
            <a:fld id="{174B3275-A464-4DAB-88D9-93A4651BC359}" type="slidenum">
              <a:rPr lang="en-US" altLang="en-US" smtClean="0"/>
              <a:pPr defTabSz="457178" fontAlgn="base">
                <a:spcBef>
                  <a:spcPct val="0"/>
                </a:spcBef>
                <a:spcAft>
                  <a:spcPct val="0"/>
                </a:spcAft>
              </a:pPr>
              <a:t>‹#›</a:t>
            </a:fld>
            <a:endParaRPr lang="en-US" altLang="en-US" smtClean="0"/>
          </a:p>
        </p:txBody>
      </p:sp>
    </p:spTree>
    <p:extLst>
      <p:ext uri="{BB962C8B-B14F-4D97-AF65-F5344CB8AC3E}">
        <p14:creationId xmlns:p14="http://schemas.microsoft.com/office/powerpoint/2010/main" val="14546638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178" algn="l" rtl="0" fontAlgn="base">
        <a:lnSpc>
          <a:spcPct val="90000"/>
        </a:lnSpc>
        <a:spcBef>
          <a:spcPct val="0"/>
        </a:spcBef>
        <a:spcAft>
          <a:spcPct val="0"/>
        </a:spcAft>
        <a:defRPr sz="4400">
          <a:solidFill>
            <a:schemeClr val="tx1"/>
          </a:solidFill>
          <a:latin typeface="Calibri Light" pitchFamily="34" charset="0"/>
        </a:defRPr>
      </a:lvl6pPr>
      <a:lvl7pPr marL="914354" algn="l" rtl="0" fontAlgn="base">
        <a:lnSpc>
          <a:spcPct val="90000"/>
        </a:lnSpc>
        <a:spcBef>
          <a:spcPct val="0"/>
        </a:spcBef>
        <a:spcAft>
          <a:spcPct val="0"/>
        </a:spcAft>
        <a:defRPr sz="4400">
          <a:solidFill>
            <a:schemeClr val="tx1"/>
          </a:solidFill>
          <a:latin typeface="Calibri Light" pitchFamily="34" charset="0"/>
        </a:defRPr>
      </a:lvl7pPr>
      <a:lvl8pPr marL="1371532" algn="l" rtl="0" fontAlgn="base">
        <a:lnSpc>
          <a:spcPct val="90000"/>
        </a:lnSpc>
        <a:spcBef>
          <a:spcPct val="0"/>
        </a:spcBef>
        <a:spcAft>
          <a:spcPct val="0"/>
        </a:spcAft>
        <a:defRPr sz="4400">
          <a:solidFill>
            <a:schemeClr val="tx1"/>
          </a:solidFill>
          <a:latin typeface="Calibri Light" pitchFamily="34" charset="0"/>
        </a:defRPr>
      </a:lvl8pPr>
      <a:lvl9pPr marL="1828709" algn="l" rtl="0" fontAlgn="base">
        <a:lnSpc>
          <a:spcPct val="90000"/>
        </a:lnSpc>
        <a:spcBef>
          <a:spcPct val="0"/>
        </a:spcBef>
        <a:spcAft>
          <a:spcPct val="0"/>
        </a:spcAft>
        <a:defRPr sz="4400">
          <a:solidFill>
            <a:schemeClr val="tx1"/>
          </a:solidFill>
          <a:latin typeface="Calibri Light" pitchFamily="34" charset="0"/>
        </a:defRPr>
      </a:lvl9pPr>
    </p:titleStyle>
    <p:bodyStyle>
      <a:lvl1pPr marL="228589" indent="-228589"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766" indent="-228589"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2942" indent="-228589"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120" indent="-228589"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298" indent="-228589"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36" tIns="45718" rIns="91436" bIns="45718" numCol="1" anchor="t" anchorCtr="0" compatLnSpc="1">
            <a:prstTxWarp prst="textNoShape">
              <a:avLst/>
            </a:prstTxWarp>
          </a:bodyPr>
          <a:lstStyle>
            <a:lvl1pPr eaLnBrk="1" hangingPunct="1">
              <a:defRPr sz="15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36" tIns="45718" rIns="91436" bIns="45718" numCol="1" anchor="t" anchorCtr="0" compatLnSpc="1">
            <a:prstTxWarp prst="textNoShape">
              <a:avLst/>
            </a:prstTxWarp>
          </a:bodyPr>
          <a:lstStyle>
            <a:lvl1pPr algn="ctr" eaLnBrk="1" hangingPunct="1">
              <a:defRPr sz="15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36" tIns="45718" rIns="91436" bIns="45718" numCol="1" anchor="t" anchorCtr="0" compatLnSpc="1">
            <a:prstTxWarp prst="textNoShape">
              <a:avLst/>
            </a:prstTxWarp>
          </a:bodyPr>
          <a:lstStyle>
            <a:lvl1pPr algn="r" eaLnBrk="1" hangingPunct="1">
              <a:defRPr sz="1500"/>
            </a:lvl1pPr>
          </a:lstStyle>
          <a:p>
            <a:pPr fontAlgn="base">
              <a:spcBef>
                <a:spcPct val="0"/>
              </a:spcBef>
              <a:spcAft>
                <a:spcPct val="0"/>
              </a:spcAft>
              <a:defRPr/>
            </a:pPr>
            <a:fld id="{7E7C54AB-7081-4BE4-A0BB-C601FC1B8F22}"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000600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78" algn="ctr" rtl="0" fontAlgn="base">
        <a:spcBef>
          <a:spcPct val="0"/>
        </a:spcBef>
        <a:spcAft>
          <a:spcPct val="0"/>
        </a:spcAft>
        <a:defRPr sz="4400">
          <a:solidFill>
            <a:schemeClr val="tx2"/>
          </a:solidFill>
          <a:latin typeface="Arial" panose="020B0604020202020204" pitchFamily="34" charset="0"/>
        </a:defRPr>
      </a:lvl6pPr>
      <a:lvl7pPr marL="914354" algn="ctr" rtl="0" fontAlgn="base">
        <a:spcBef>
          <a:spcPct val="0"/>
        </a:spcBef>
        <a:spcAft>
          <a:spcPct val="0"/>
        </a:spcAft>
        <a:defRPr sz="4400">
          <a:solidFill>
            <a:schemeClr val="tx2"/>
          </a:solidFill>
          <a:latin typeface="Arial" panose="020B0604020202020204" pitchFamily="34" charset="0"/>
        </a:defRPr>
      </a:lvl7pPr>
      <a:lvl8pPr marL="1371532" algn="ctr" rtl="0" fontAlgn="base">
        <a:spcBef>
          <a:spcPct val="0"/>
        </a:spcBef>
        <a:spcAft>
          <a:spcPct val="0"/>
        </a:spcAft>
        <a:defRPr sz="4400">
          <a:solidFill>
            <a:schemeClr val="tx2"/>
          </a:solidFill>
          <a:latin typeface="Arial" panose="020B0604020202020204" pitchFamily="34" charset="0"/>
        </a:defRPr>
      </a:lvl8pPr>
      <a:lvl9pPr marL="1828709" algn="ctr" rtl="0" fontAlgn="base">
        <a:spcBef>
          <a:spcPct val="0"/>
        </a:spcBef>
        <a:spcAft>
          <a:spcPct val="0"/>
        </a:spcAft>
        <a:defRPr sz="4400">
          <a:solidFill>
            <a:schemeClr val="tx2"/>
          </a:solidFill>
          <a:latin typeface="Arial" panose="020B0604020202020204" pitchFamily="34" charset="0"/>
        </a:defRPr>
      </a:lvl9pPr>
    </p:titleStyle>
    <p:bodyStyle>
      <a:lvl1pPr marL="342882" indent="-342882" algn="l" rtl="0" eaLnBrk="0" fontAlgn="base" hangingPunct="0">
        <a:spcBef>
          <a:spcPct val="20000"/>
        </a:spcBef>
        <a:spcAft>
          <a:spcPct val="0"/>
        </a:spcAft>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kern="1200">
          <a:solidFill>
            <a:schemeClr val="tx1"/>
          </a:solidFill>
          <a:latin typeface="+mn-lt"/>
          <a:ea typeface="+mn-ea"/>
          <a:cs typeface="+mn-cs"/>
        </a:defRPr>
      </a:lvl2pPr>
      <a:lvl3pPr marL="1142942" indent="-228589" algn="l" rtl="0" eaLnBrk="0" fontAlgn="base" hangingPunct="0">
        <a:spcBef>
          <a:spcPct val="20000"/>
        </a:spcBef>
        <a:spcAft>
          <a:spcPct val="0"/>
        </a:spcAft>
        <a:buChar char="•"/>
        <a:defRPr sz="2400" kern="1200">
          <a:solidFill>
            <a:schemeClr val="tx1"/>
          </a:solidFill>
          <a:latin typeface="+mn-lt"/>
          <a:ea typeface="+mn-ea"/>
          <a:cs typeface="+mn-cs"/>
        </a:defRPr>
      </a:lvl3pPr>
      <a:lvl4pPr marL="1600120" indent="-228589" algn="l" rtl="0" eaLnBrk="0" fontAlgn="base" hangingPunct="0">
        <a:spcBef>
          <a:spcPct val="20000"/>
        </a:spcBef>
        <a:spcAft>
          <a:spcPct val="0"/>
        </a:spcAft>
        <a:buChar char="–"/>
        <a:defRPr sz="2000" kern="1200">
          <a:solidFill>
            <a:schemeClr val="tx1"/>
          </a:solidFill>
          <a:latin typeface="+mn-lt"/>
          <a:ea typeface="+mn-ea"/>
          <a:cs typeface="+mn-cs"/>
        </a:defRPr>
      </a:lvl4pPr>
      <a:lvl5pPr marL="2057298" indent="-228589" algn="l" rtl="0" eaLnBrk="0" fontAlgn="base" hangingPunct="0">
        <a:spcBef>
          <a:spcPct val="20000"/>
        </a:spcBef>
        <a:spcAft>
          <a:spcPct val="0"/>
        </a:spcAft>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1860" name="Rectangle 4">
            <a:extLst>
              <a:ext uri="{FF2B5EF4-FFF2-40B4-BE49-F238E27FC236}"/>
            </a:extLst>
          </p:cNvPr>
          <p:cNvSpPr>
            <a:spLocks noGrp="1" noChangeArrowheads="1"/>
          </p:cNvSpPr>
          <p:nvPr>
            <p:ph type="dt" sz="half" idx="2"/>
          </p:nvPr>
        </p:nvSpPr>
        <p:spPr bwMode="auto">
          <a:xfrm>
            <a:off x="609600" y="6246285"/>
            <a:ext cx="2844800" cy="476249"/>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defTabSz="914377" fontAlgn="auto">
              <a:spcBef>
                <a:spcPts val="0"/>
              </a:spcBef>
              <a:spcAft>
                <a:spcPts val="0"/>
              </a:spcAft>
              <a:defRPr sz="1500" b="0">
                <a:solidFill>
                  <a:srgbClr val="000000"/>
                </a:solidFill>
                <a:latin typeface="Arial" charset="0"/>
              </a:defRPr>
            </a:lvl1pPr>
          </a:lstStyle>
          <a:p>
            <a:pPr>
              <a:defRPr/>
            </a:pPr>
            <a:endParaRPr lang="en-US"/>
          </a:p>
        </p:txBody>
      </p:sp>
      <p:sp>
        <p:nvSpPr>
          <p:cNvPr id="121861" name="Rectangle 5">
            <a:extLst>
              <a:ext uri="{FF2B5EF4-FFF2-40B4-BE49-F238E27FC236}"/>
            </a:extLst>
          </p:cNvPr>
          <p:cNvSpPr>
            <a:spLocks noGrp="1" noChangeArrowheads="1"/>
          </p:cNvSpPr>
          <p:nvPr>
            <p:ph type="ftr" sz="quarter" idx="3"/>
          </p:nvPr>
        </p:nvSpPr>
        <p:spPr bwMode="auto">
          <a:xfrm>
            <a:off x="4165600" y="6246285"/>
            <a:ext cx="3860800" cy="476249"/>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defTabSz="914377" fontAlgn="auto">
              <a:spcBef>
                <a:spcPts val="0"/>
              </a:spcBef>
              <a:spcAft>
                <a:spcPts val="0"/>
              </a:spcAft>
              <a:defRPr sz="1500" b="0">
                <a:solidFill>
                  <a:srgbClr val="000000"/>
                </a:solidFill>
                <a:latin typeface="Arial" charset="0"/>
              </a:defRPr>
            </a:lvl1pPr>
          </a:lstStyle>
          <a:p>
            <a:pPr>
              <a:defRPr/>
            </a:pPr>
            <a:endParaRPr lang="en-US"/>
          </a:p>
        </p:txBody>
      </p:sp>
      <p:sp>
        <p:nvSpPr>
          <p:cNvPr id="121862" name="Rectangle 6">
            <a:extLst>
              <a:ext uri="{FF2B5EF4-FFF2-40B4-BE49-F238E27FC236}"/>
            </a:extLst>
          </p:cNvPr>
          <p:cNvSpPr>
            <a:spLocks noGrp="1" noChangeArrowheads="1"/>
          </p:cNvSpPr>
          <p:nvPr>
            <p:ph type="sldNum" sz="quarter" idx="4"/>
          </p:nvPr>
        </p:nvSpPr>
        <p:spPr bwMode="auto">
          <a:xfrm>
            <a:off x="8737600" y="6246285"/>
            <a:ext cx="2844800" cy="476249"/>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defTabSz="914377" fontAlgn="auto">
              <a:spcBef>
                <a:spcPts val="0"/>
              </a:spcBef>
              <a:spcAft>
                <a:spcPts val="0"/>
              </a:spcAft>
              <a:defRPr sz="1500" b="0">
                <a:solidFill>
                  <a:srgbClr val="000000"/>
                </a:solidFill>
                <a:latin typeface="Arial"/>
              </a:defRPr>
            </a:lvl1pPr>
          </a:lstStyle>
          <a:p>
            <a:pPr>
              <a:defRPr/>
            </a:pPr>
            <a:fld id="{A46147E2-ADDB-4F5B-BD18-C2163A0413E8}" type="slidenum">
              <a:rPr lang="en-US" altLang="en-US"/>
              <a:pPr>
                <a:defRPr/>
              </a:pPr>
              <a:t>‹#›</a:t>
            </a:fld>
            <a:endParaRPr lang="en-US" altLang="en-US"/>
          </a:p>
        </p:txBody>
      </p:sp>
    </p:spTree>
    <p:extLst>
      <p:ext uri="{BB962C8B-B14F-4D97-AF65-F5344CB8AC3E}">
        <p14:creationId xmlns:p14="http://schemas.microsoft.com/office/powerpoint/2010/main" val="32624792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gif"/><Relationship Id="rId3" Type="http://schemas.openxmlformats.org/officeDocument/2006/relationships/image" Target="../media/image23.wmf"/><Relationship Id="rId7" Type="http://schemas.openxmlformats.org/officeDocument/2006/relationships/image" Target="../media/image27.wmf"/><Relationship Id="rId12" Type="http://schemas.openxmlformats.org/officeDocument/2006/relationships/image" Target="../media/image32.gif"/><Relationship Id="rId2" Type="http://schemas.openxmlformats.org/officeDocument/2006/relationships/slideLayout" Target="../slideLayouts/slideLayout2.xml"/><Relationship Id="rId1" Type="http://schemas.openxmlformats.org/officeDocument/2006/relationships/audio" Target="file:///H:\Nhu-Co-Bac-Trong-Ngay-Vui-Dai-Thang.mp3" TargetMode="External"/><Relationship Id="rId6" Type="http://schemas.openxmlformats.org/officeDocument/2006/relationships/image" Target="../media/image26.wmf"/><Relationship Id="rId11" Type="http://schemas.openxmlformats.org/officeDocument/2006/relationships/image" Target="../media/image31.gif"/><Relationship Id="rId5" Type="http://schemas.openxmlformats.org/officeDocument/2006/relationships/image" Target="../media/image25.wmf"/><Relationship Id="rId10" Type="http://schemas.openxmlformats.org/officeDocument/2006/relationships/image" Target="../media/image30.png"/><Relationship Id="rId4" Type="http://schemas.openxmlformats.org/officeDocument/2006/relationships/image" Target="../media/image24.wmf"/><Relationship Id="rId9" Type="http://schemas.openxmlformats.org/officeDocument/2006/relationships/image" Target="../media/image29.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r="9248"/>
          <a:stretch>
            <a:fillRect/>
          </a:stretch>
        </p:blipFill>
        <p:spPr bwMode="auto">
          <a:xfrm>
            <a:off x="0" y="0"/>
            <a:ext cx="1264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09"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2" y="5638800"/>
            <a:ext cx="1382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10"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2" y="5638800"/>
            <a:ext cx="1382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11"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2" y="5638800"/>
            <a:ext cx="1382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12"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2" y="5638800"/>
            <a:ext cx="1382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13" descr="Butterfly-01-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5181601"/>
            <a:ext cx="1295400"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414" descr="Butterfly-01-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105401"/>
            <a:ext cx="1295400"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15" descr="Butterfly-01-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876801"/>
            <a:ext cx="1295400"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5"/>
          <p:cNvSpPr>
            <a:spLocks noChangeArrowheads="1" noChangeShapeType="1" noTextEdit="1"/>
          </p:cNvSpPr>
          <p:nvPr/>
        </p:nvSpPr>
        <p:spPr bwMode="auto">
          <a:xfrm rot="300514">
            <a:off x="2451100" y="2330451"/>
            <a:ext cx="7289800" cy="1790700"/>
          </a:xfrm>
          <a:prstGeom prst="rect">
            <a:avLst/>
          </a:prstGeom>
        </p:spPr>
        <p:txBody>
          <a:bodyPr wrap="none" lIns="91436" tIns="45718" rIns="91436" bIns="45718" fromWordArt="1">
            <a:prstTxWarp prst="textChevronInverted">
              <a:avLst>
                <a:gd name="adj" fmla="val 75000"/>
              </a:avLst>
            </a:prstTxWarp>
            <a:scene3d>
              <a:camera prst="legacyPerspectiveFront">
                <a:rot lat="20519989" lon="1080000" rev="0"/>
              </a:camera>
              <a:lightRig rig="legacyHarsh2" dir="b"/>
            </a:scene3d>
            <a:sp3d extrusionH="430200" prstMaterial="legacyMatte">
              <a:extrusionClr>
                <a:srgbClr val="FF6600"/>
              </a:extrusionClr>
            </a:sp3d>
          </a:bodyPr>
          <a:lstStyle/>
          <a:p>
            <a:pPr algn="ctr" defTabSz="457178" eaLnBrk="0" fontAlgn="base" hangingPunct="0">
              <a:spcBef>
                <a:spcPct val="0"/>
              </a:spcBef>
              <a:spcAft>
                <a:spcPct val="0"/>
              </a:spcAft>
            </a:pPr>
            <a:r>
              <a:rPr lang="en-US" sz="2800" kern="10">
                <a:ln w="9525">
                  <a:round/>
                  <a:headEnd/>
                  <a:tailEnd/>
                </a:ln>
                <a:gradFill rotWithShape="1">
                  <a:gsLst>
                    <a:gs pos="0">
                      <a:srgbClr val="FFE701"/>
                    </a:gs>
                    <a:gs pos="100000">
                      <a:srgbClr val="FE3E02"/>
                    </a:gs>
                  </a:gsLst>
                  <a:lin ang="5040000" scaled="1"/>
                </a:gradFill>
                <a:latin typeface="Times New Roman"/>
                <a:cs typeface="Times New Roman"/>
              </a:rPr>
              <a:t>Truyện Qủa táo của Bác Hồ</a:t>
            </a:r>
          </a:p>
        </p:txBody>
      </p:sp>
      <p:sp>
        <p:nvSpPr>
          <p:cNvPr id="13" name="TextBox 12"/>
          <p:cNvSpPr txBox="1">
            <a:spLocks noChangeArrowheads="1"/>
          </p:cNvSpPr>
          <p:nvPr/>
        </p:nvSpPr>
        <p:spPr bwMode="auto">
          <a:xfrm>
            <a:off x="1703388" y="711202"/>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10" rIns="91416" bIns="45710">
            <a:spAutoFit/>
          </a:bodyPr>
          <a:lstStyle>
            <a:lvl1pPr defTabSz="457200">
              <a:defRPr sz="3200">
                <a:solidFill>
                  <a:schemeClr val="tx1"/>
                </a:solidFill>
                <a:latin typeface=".VnAvant" pitchFamily="34" charset="0"/>
              </a:defRPr>
            </a:lvl1pPr>
            <a:lvl2pPr defTabSz="457200">
              <a:defRPr sz="2800">
                <a:solidFill>
                  <a:schemeClr val="tx1"/>
                </a:solidFill>
                <a:latin typeface=".VnAvant" pitchFamily="34" charset="0"/>
              </a:defRPr>
            </a:lvl2pPr>
            <a:lvl3pPr defTabSz="457200">
              <a:defRPr sz="2400">
                <a:solidFill>
                  <a:schemeClr val="tx1"/>
                </a:solidFill>
                <a:latin typeface=".VnAvant" pitchFamily="34" charset="0"/>
              </a:defRPr>
            </a:lvl3pPr>
            <a:lvl4pPr defTabSz="457200">
              <a:defRPr sz="2000">
                <a:solidFill>
                  <a:schemeClr val="tx1"/>
                </a:solidFill>
                <a:latin typeface=".VnAvant" pitchFamily="34" charset="0"/>
              </a:defRPr>
            </a:lvl4pPr>
            <a:lvl5pPr defTabSz="457200">
              <a:defRPr sz="2000">
                <a:solidFill>
                  <a:schemeClr val="tx1"/>
                </a:solidFill>
                <a:latin typeface=".VnAvant" pitchFamily="34" charset="0"/>
              </a:defRPr>
            </a:lvl5pPr>
            <a:lvl6pPr defTabSz="457200" eaLnBrk="0" hangingPunct="0">
              <a:defRPr sz="2000">
                <a:solidFill>
                  <a:schemeClr val="tx1"/>
                </a:solidFill>
                <a:latin typeface=".VnAvant" pitchFamily="34" charset="0"/>
              </a:defRPr>
            </a:lvl6pPr>
            <a:lvl7pPr defTabSz="457200" eaLnBrk="0" hangingPunct="0">
              <a:defRPr sz="2000">
                <a:solidFill>
                  <a:schemeClr val="tx1"/>
                </a:solidFill>
                <a:latin typeface=".VnAvant" pitchFamily="34" charset="0"/>
              </a:defRPr>
            </a:lvl7pPr>
            <a:lvl8pPr defTabSz="457200" eaLnBrk="0" hangingPunct="0">
              <a:defRPr sz="2000">
                <a:solidFill>
                  <a:schemeClr val="tx1"/>
                </a:solidFill>
                <a:latin typeface=".VnAvant" pitchFamily="34" charset="0"/>
              </a:defRPr>
            </a:lvl8pPr>
            <a:lvl9pPr defTabSz="457200" eaLnBrk="0" hangingPunct="0">
              <a:defRPr sz="2000">
                <a:solidFill>
                  <a:schemeClr val="tx1"/>
                </a:solidFill>
                <a:latin typeface=".VnAvant" pitchFamily="34" charset="0"/>
              </a:defRPr>
            </a:lvl9pPr>
          </a:lstStyle>
          <a:p>
            <a:pPr algn="ctr" fontAlgn="base">
              <a:spcBef>
                <a:spcPct val="0"/>
              </a:spcBef>
              <a:spcAft>
                <a:spcPct val="0"/>
              </a:spcAft>
            </a:pPr>
            <a:r>
              <a:rPr lang="vi-VN" altLang="en-US" sz="2000" b="1">
                <a:solidFill>
                  <a:srgbClr val="000000"/>
                </a:solidFill>
                <a:latin typeface="Times New Roman" pitchFamily="18" charset="0"/>
                <a:cs typeface="Times New Roman" pitchFamily="18" charset="0"/>
              </a:rPr>
              <a:t>PHÒNG </a:t>
            </a:r>
            <a:r>
              <a:rPr lang="en-US" altLang="en-US" sz="2000" b="1">
                <a:solidFill>
                  <a:srgbClr val="000000"/>
                </a:solidFill>
                <a:latin typeface="Times New Roman" pitchFamily="18" charset="0"/>
                <a:cs typeface="Times New Roman" pitchFamily="18" charset="0"/>
              </a:rPr>
              <a:t>GD&amp;ĐT QUẬN LONG BIÊN</a:t>
            </a:r>
            <a:endParaRPr lang="vi-VN" altLang="en-US" sz="2000" b="1">
              <a:solidFill>
                <a:srgbClr val="000000"/>
              </a:solidFill>
              <a:latin typeface="Times New Roman" pitchFamily="18" charset="0"/>
              <a:cs typeface="Times New Roman" pitchFamily="18" charset="0"/>
            </a:endParaRPr>
          </a:p>
          <a:p>
            <a:pPr algn="ctr" fontAlgn="base">
              <a:spcBef>
                <a:spcPct val="0"/>
              </a:spcBef>
              <a:spcAft>
                <a:spcPct val="0"/>
              </a:spcAft>
            </a:pPr>
            <a:r>
              <a:rPr lang="vi-VN" altLang="en-US" sz="2000" b="1">
                <a:solidFill>
                  <a:srgbClr val="000000"/>
                </a:solidFill>
                <a:latin typeface="Times New Roman" pitchFamily="18" charset="0"/>
                <a:cs typeface="Times New Roman" pitchFamily="18" charset="0"/>
              </a:rPr>
              <a:t>TRƯỜNG MẦM NON </a:t>
            </a:r>
            <a:r>
              <a:rPr lang="en-US" altLang="en-US" sz="2000" b="1">
                <a:solidFill>
                  <a:srgbClr val="000000"/>
                </a:solidFill>
                <a:latin typeface="Times New Roman" pitchFamily="18" charset="0"/>
                <a:cs typeface="Times New Roman" pitchFamily="18" charset="0"/>
              </a:rPr>
              <a:t>GIANG BIÊN</a:t>
            </a:r>
          </a:p>
        </p:txBody>
      </p:sp>
      <p:sp>
        <p:nvSpPr>
          <p:cNvPr id="14" name="Rectangle 1"/>
          <p:cNvSpPr>
            <a:spLocks noChangeArrowheads="1"/>
          </p:cNvSpPr>
          <p:nvPr/>
        </p:nvSpPr>
        <p:spPr bwMode="auto">
          <a:xfrm>
            <a:off x="2198688" y="1334731"/>
            <a:ext cx="8153400" cy="165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10" rIns="91416" bIns="45710" anchor="ctr">
            <a:spAutoFit/>
          </a:bodyPr>
          <a:lstStyle/>
          <a:p>
            <a:pPr indent="454003" algn="ctr" defTabSz="457178" fontAlgn="base">
              <a:spcBef>
                <a:spcPct val="0"/>
              </a:spcBef>
              <a:spcAft>
                <a:spcPct val="0"/>
              </a:spcAft>
              <a:tabLst>
                <a:tab pos="1368356" algn="l"/>
              </a:tabLst>
            </a:pPr>
            <a:r>
              <a:rPr lang="en-US" altLang="en-US" sz="3500" b="1">
                <a:solidFill>
                  <a:srgbClr val="FF0000"/>
                </a:solidFill>
                <a:latin typeface="Times New Roman" pitchFamily="18" charset="0"/>
                <a:cs typeface="Times New Roman" pitchFamily="18" charset="0"/>
              </a:rPr>
              <a:t>LĨNH V</a:t>
            </a:r>
            <a:r>
              <a:rPr lang="vi-VN" altLang="en-US" sz="3500" b="1">
                <a:solidFill>
                  <a:srgbClr val="FF0000"/>
                </a:solidFill>
                <a:latin typeface="Times New Roman" pitchFamily="18" charset="0"/>
                <a:cs typeface="Times New Roman" pitchFamily="18" charset="0"/>
              </a:rPr>
              <a:t>Ự</a:t>
            </a:r>
            <a:r>
              <a:rPr lang="en-US" altLang="en-US" sz="3500" b="1">
                <a:solidFill>
                  <a:srgbClr val="FF0000"/>
                </a:solidFill>
                <a:latin typeface="Times New Roman" pitchFamily="18" charset="0"/>
                <a:cs typeface="Times New Roman" pitchFamily="18" charset="0"/>
              </a:rPr>
              <a:t>C</a:t>
            </a:r>
            <a:r>
              <a:rPr lang="vi-VN" altLang="en-US" sz="3500" b="1">
                <a:solidFill>
                  <a:srgbClr val="FF0000"/>
                </a:solidFill>
                <a:latin typeface="Times New Roman" pitchFamily="18" charset="0"/>
                <a:cs typeface="Times New Roman" pitchFamily="18" charset="0"/>
              </a:rPr>
              <a:t> P</a:t>
            </a:r>
            <a:r>
              <a:rPr lang="en-US" altLang="en-US" sz="3500" b="1">
                <a:solidFill>
                  <a:srgbClr val="FF0000"/>
                </a:solidFill>
                <a:latin typeface="Times New Roman" pitchFamily="18" charset="0"/>
                <a:cs typeface="Times New Roman" pitchFamily="18" charset="0"/>
              </a:rPr>
              <a:t>HÁT TRI</a:t>
            </a:r>
            <a:r>
              <a:rPr lang="vi-VN" altLang="en-US" sz="3500" b="1">
                <a:solidFill>
                  <a:srgbClr val="FF0000"/>
                </a:solidFill>
                <a:latin typeface="Times New Roman" pitchFamily="18" charset="0"/>
                <a:cs typeface="Times New Roman" pitchFamily="18" charset="0"/>
              </a:rPr>
              <a:t>Ể</a:t>
            </a:r>
            <a:r>
              <a:rPr lang="en-US" altLang="en-US" sz="3500" b="1">
                <a:solidFill>
                  <a:srgbClr val="FF0000"/>
                </a:solidFill>
                <a:latin typeface="Times New Roman" pitchFamily="18" charset="0"/>
                <a:cs typeface="Times New Roman" pitchFamily="18" charset="0"/>
              </a:rPr>
              <a:t>N </a:t>
            </a:r>
            <a:r>
              <a:rPr lang="vi-VN" altLang="en-US" sz="3500" b="1">
                <a:solidFill>
                  <a:srgbClr val="FF0000"/>
                </a:solidFill>
                <a:latin typeface="Times New Roman" pitchFamily="18" charset="0"/>
                <a:cs typeface="Times New Roman" pitchFamily="18" charset="0"/>
              </a:rPr>
              <a:t>NGÔN NGỮ</a:t>
            </a:r>
            <a:endParaRPr lang="en-US" altLang="en-US" sz="3500">
              <a:solidFill>
                <a:srgbClr val="FF0000"/>
              </a:solidFill>
              <a:latin typeface="Arial" pitchFamily="34" charset="0"/>
            </a:endParaRPr>
          </a:p>
          <a:p>
            <a:pPr indent="454003" algn="ctr" defTabSz="457178" fontAlgn="base">
              <a:spcBef>
                <a:spcPct val="0"/>
              </a:spcBef>
              <a:spcAft>
                <a:spcPct val="0"/>
              </a:spcAft>
              <a:tabLst>
                <a:tab pos="1368356" algn="l"/>
              </a:tabLst>
            </a:pPr>
            <a:endParaRPr lang="vi-VN" altLang="en-US" sz="3200">
              <a:solidFill>
                <a:srgbClr val="002060"/>
              </a:solidFill>
              <a:latin typeface="Arial" pitchFamily="34" charset="0"/>
            </a:endParaRPr>
          </a:p>
        </p:txBody>
      </p:sp>
      <p:sp>
        <p:nvSpPr>
          <p:cNvPr id="15" name="TextBox 24"/>
          <p:cNvSpPr txBox="1">
            <a:spLocks noChangeArrowheads="1"/>
          </p:cNvSpPr>
          <p:nvPr/>
        </p:nvSpPr>
        <p:spPr bwMode="auto">
          <a:xfrm>
            <a:off x="3302000" y="4441828"/>
            <a:ext cx="558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10" rIns="91416" bIns="45710">
            <a:spAutoFit/>
          </a:bodyPr>
          <a:lstStyle>
            <a:lvl1pPr defTabSz="685800">
              <a:defRPr sz="3200">
                <a:solidFill>
                  <a:schemeClr val="tx1"/>
                </a:solidFill>
                <a:latin typeface=".VnAvant" pitchFamily="34" charset="0"/>
              </a:defRPr>
            </a:lvl1pPr>
            <a:lvl2pPr defTabSz="685800">
              <a:defRPr sz="2800">
                <a:solidFill>
                  <a:schemeClr val="tx1"/>
                </a:solidFill>
                <a:latin typeface=".VnAvant" pitchFamily="34" charset="0"/>
              </a:defRPr>
            </a:lvl2pPr>
            <a:lvl3pPr defTabSz="685800">
              <a:defRPr sz="2400">
                <a:solidFill>
                  <a:schemeClr val="tx1"/>
                </a:solidFill>
                <a:latin typeface=".VnAvant" pitchFamily="34" charset="0"/>
              </a:defRPr>
            </a:lvl3pPr>
            <a:lvl4pPr defTabSz="685800">
              <a:defRPr sz="2000">
                <a:solidFill>
                  <a:schemeClr val="tx1"/>
                </a:solidFill>
                <a:latin typeface=".VnAvant" pitchFamily="34" charset="0"/>
              </a:defRPr>
            </a:lvl4pPr>
            <a:lvl5pPr defTabSz="685800">
              <a:defRPr sz="2000">
                <a:solidFill>
                  <a:schemeClr val="tx1"/>
                </a:solidFill>
                <a:latin typeface=".VnAvant" pitchFamily="34" charset="0"/>
              </a:defRPr>
            </a:lvl5pPr>
            <a:lvl6pPr defTabSz="685800" eaLnBrk="0" hangingPunct="0">
              <a:defRPr sz="2000">
                <a:solidFill>
                  <a:schemeClr val="tx1"/>
                </a:solidFill>
                <a:latin typeface=".VnAvant" pitchFamily="34" charset="0"/>
              </a:defRPr>
            </a:lvl6pPr>
            <a:lvl7pPr defTabSz="685800" eaLnBrk="0" hangingPunct="0">
              <a:defRPr sz="2000">
                <a:solidFill>
                  <a:schemeClr val="tx1"/>
                </a:solidFill>
                <a:latin typeface=".VnAvant" pitchFamily="34" charset="0"/>
              </a:defRPr>
            </a:lvl7pPr>
            <a:lvl8pPr defTabSz="685800" eaLnBrk="0" hangingPunct="0">
              <a:defRPr sz="2000">
                <a:solidFill>
                  <a:schemeClr val="tx1"/>
                </a:solidFill>
                <a:latin typeface=".VnAvant" pitchFamily="34" charset="0"/>
              </a:defRPr>
            </a:lvl8pPr>
            <a:lvl9pPr defTabSz="685800" eaLnBrk="0" hangingPunct="0">
              <a:defRPr sz="2000">
                <a:solidFill>
                  <a:schemeClr val="tx1"/>
                </a:solidFill>
                <a:latin typeface=".VnAvant" pitchFamily="34" charset="0"/>
              </a:defRPr>
            </a:lvl9pPr>
          </a:lstStyle>
          <a:p>
            <a:pPr algn="ctr" fontAlgn="base">
              <a:spcBef>
                <a:spcPct val="50000"/>
              </a:spcBef>
              <a:spcAft>
                <a:spcPct val="0"/>
              </a:spcAft>
            </a:pPr>
            <a:r>
              <a:rPr lang="en-US" altLang="en-US" sz="3600" b="1" i="1">
                <a:solidFill>
                  <a:srgbClr val="0070C0"/>
                </a:solidFill>
                <a:latin typeface="Times New Roman" pitchFamily="18" charset="0"/>
                <a:cs typeface="Times New Roman" pitchFamily="18" charset="0"/>
              </a:rPr>
              <a:t>Đối tượng: Trẻ MGL A3</a:t>
            </a:r>
          </a:p>
        </p:txBody>
      </p:sp>
    </p:spTree>
    <p:extLst>
      <p:ext uri="{BB962C8B-B14F-4D97-AF65-F5344CB8AC3E}">
        <p14:creationId xmlns:p14="http://schemas.microsoft.com/office/powerpoint/2010/main" val="13471124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20" presetClass="entr" presetSubtype="0" fill="hold" grpId="0" nodeType="withEffect">
                                  <p:stCondLst>
                                    <p:cond delay="0"/>
                                  </p:stCondLst>
                                  <p:iterate type="lt">
                                    <p:tmPct val="0"/>
                                  </p:iterate>
                                  <p:childTnLst>
                                    <p:set>
                                      <p:cBhvr>
                                        <p:cTn id="12" dur="1" fill="hold">
                                          <p:stCondLst>
                                            <p:cond delay="0"/>
                                          </p:stCondLst>
                                        </p:cTn>
                                        <p:tgtEl>
                                          <p:spTgt spid="13"/>
                                        </p:tgtEl>
                                        <p:attrNameLst>
                                          <p:attrName>style.visibility</p:attrName>
                                        </p:attrNameLst>
                                      </p:cBhvr>
                                      <p:to>
                                        <p:strVal val="visible"/>
                                      </p:to>
                                    </p:set>
                                    <p:animEffect transition="in" filter="wedge">
                                      <p:cBhvr>
                                        <p:cTn id="13" dur="1500"/>
                                        <p:tgtEl>
                                          <p:spTgt spid="13"/>
                                        </p:tgtEl>
                                      </p:cBhvr>
                                    </p:animEffect>
                                  </p:childTnLst>
                                </p:cTn>
                              </p:par>
                              <p:par>
                                <p:cTn id="14" presetID="7" presetClass="entr" presetSubtype="4" fill="hold" grpId="0" nodeType="withEffect">
                                  <p:stCondLst>
                                    <p:cond delay="0"/>
                                  </p:stCondLst>
                                  <p:iterate type="lt">
                                    <p:tmPct val="0"/>
                                  </p:iterate>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000" fill="hold"/>
                                        <p:tgtEl>
                                          <p:spTgt spid="14"/>
                                        </p:tgtEl>
                                        <p:attrNameLst>
                                          <p:attrName>ppt_x</p:attrName>
                                        </p:attrNameLst>
                                      </p:cBhvr>
                                      <p:tavLst>
                                        <p:tav tm="0">
                                          <p:val>
                                            <p:strVal val="#ppt_x"/>
                                          </p:val>
                                        </p:tav>
                                        <p:tav tm="100000">
                                          <p:val>
                                            <p:strVal val="#ppt_x"/>
                                          </p:val>
                                        </p:tav>
                                      </p:tavLst>
                                    </p:anim>
                                    <p:anim calcmode="lin" valueType="num">
                                      <p:cBhvr additive="base">
                                        <p:cTn id="17" dur="2000" fill="hold"/>
                                        <p:tgtEl>
                                          <p:spTgt spid="14"/>
                                        </p:tgtEl>
                                        <p:attrNameLst>
                                          <p:attrName>ppt_y</p:attrName>
                                        </p:attrNameLst>
                                      </p:cBhvr>
                                      <p:tavLst>
                                        <p:tav tm="0">
                                          <p:val>
                                            <p:strVal val="1+#ppt_h/2"/>
                                          </p:val>
                                        </p:tav>
                                        <p:tav tm="100000">
                                          <p:val>
                                            <p:strVal val="#ppt_y"/>
                                          </p:val>
                                        </p:tav>
                                      </p:tavLst>
                                    </p:anim>
                                  </p:childTnLst>
                                </p:cTn>
                              </p:par>
                              <p:par>
                                <p:cTn id="18" presetID="40" presetClass="entr" presetSubtype="0" fill="hold" grpId="1" nodeType="withEffect">
                                  <p:stCondLst>
                                    <p:cond delay="0"/>
                                  </p:stCondLst>
                                  <p:iterate type="lt">
                                    <p:tmPct val="10000"/>
                                  </p:iterate>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1"/>
                                          </p:val>
                                        </p:tav>
                                        <p:tav tm="100000">
                                          <p:val>
                                            <p:strVal val="#ppt_x"/>
                                          </p:val>
                                        </p:tav>
                                      </p:tavLst>
                                    </p:anim>
                                    <p:anim calcmode="lin" valueType="num">
                                      <p:cBhvr>
                                        <p:cTn id="22" dur="1000" fill="hold"/>
                                        <p:tgtEl>
                                          <p:spTgt spid="14"/>
                                        </p:tgtEl>
                                        <p:attrNameLst>
                                          <p:attrName>ppt_y</p:attrName>
                                        </p:attrNameLst>
                                      </p:cBhvr>
                                      <p:tavLst>
                                        <p:tav tm="0">
                                          <p:val>
                                            <p:strVal val="#ppt_y"/>
                                          </p:val>
                                        </p:tav>
                                        <p:tav tm="100000">
                                          <p:val>
                                            <p:strVal val="#ppt_y"/>
                                          </p:val>
                                        </p:tav>
                                      </p:tavLst>
                                    </p:anim>
                                  </p:childTnLst>
                                </p:cTn>
                              </p:par>
                              <p:par>
                                <p:cTn id="23" presetID="8" presetClass="entr" presetSubtype="16" fill="hold" grpId="1" nodeType="with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Effect transition="in" filter="diamond(in)">
                                      <p:cBhvr>
                                        <p:cTn id="25" dur="2000"/>
                                        <p:tgtEl>
                                          <p:spTgt spid="13"/>
                                        </p:tgtEl>
                                      </p:cBhvr>
                                    </p:animEffect>
                                  </p:childTnLst>
                                </p:cTn>
                              </p:par>
                              <p:par>
                                <p:cTn id="26" presetID="8" presetClass="entr" presetSubtype="16" fill="hold" grpId="2" nodeType="withEffect">
                                  <p:stCondLst>
                                    <p:cond delay="0"/>
                                  </p:stCondLst>
                                  <p:iterate type="lt">
                                    <p:tmPct val="0"/>
                                  </p:iterate>
                                  <p:childTnLst>
                                    <p:set>
                                      <p:cBhvr>
                                        <p:cTn id="27" dur="1" fill="hold">
                                          <p:stCondLst>
                                            <p:cond delay="0"/>
                                          </p:stCondLst>
                                        </p:cTn>
                                        <p:tgtEl>
                                          <p:spTgt spid="14"/>
                                        </p:tgtEl>
                                        <p:attrNameLst>
                                          <p:attrName>style.visibility</p:attrName>
                                        </p:attrNameLst>
                                      </p:cBhvr>
                                      <p:to>
                                        <p:strVal val="visible"/>
                                      </p:to>
                                    </p:set>
                                    <p:animEffect transition="in" filter="diamond(in)">
                                      <p:cBhvr>
                                        <p:cTn id="28" dur="2000"/>
                                        <p:tgtEl>
                                          <p:spTgt spid="14"/>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amond(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3" grpId="1"/>
      <p:bldP spid="14" grpId="0"/>
      <p:bldP spid="14" grpId="1"/>
      <p:bldP spid="14" grpId="2"/>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05000" y="1143000"/>
            <a:ext cx="8229600" cy="1143000"/>
          </a:xfrm>
        </p:spPr>
        <p:txBody>
          <a:bodyPr/>
          <a:lstStyle/>
          <a:p>
            <a:pPr eaLnBrk="1" hangingPunct="1"/>
            <a:r>
              <a:rPr lang="vi-VN" sz="4000" i="1" dirty="0">
                <a:latin typeface="Times New Roman" pitchFamily="18" charset="0"/>
                <a:cs typeface="Times New Roman" pitchFamily="18" charset="0"/>
              </a:rPr>
              <a:t>Năm 1946 Bác Hồ đã đến nước nào?</a:t>
            </a:r>
            <a:endParaRPr lang="en-US" altLang="en-US" sz="4000" i="1" dirty="0">
              <a:latin typeface="Times New Roman" pitchFamily="18" charset="0"/>
              <a:cs typeface="Times New Roman" pitchFamily="18" charset="0"/>
            </a:endParaRPr>
          </a:p>
        </p:txBody>
      </p:sp>
      <p:sp>
        <p:nvSpPr>
          <p:cNvPr id="13315" name="Rectangle 3"/>
          <p:cNvSpPr>
            <a:spLocks noGrp="1" noChangeArrowheads="1"/>
          </p:cNvSpPr>
          <p:nvPr>
            <p:ph type="body" idx="1"/>
          </p:nvPr>
        </p:nvSpPr>
        <p:spPr>
          <a:xfrm>
            <a:off x="914400" y="2313841"/>
            <a:ext cx="3976285" cy="4525963"/>
          </a:xfrm>
        </p:spPr>
        <p:txBody>
          <a:bodyPr/>
          <a:lstStyle/>
          <a:p>
            <a:pPr eaLnBrk="1" hangingPunct="1"/>
            <a:r>
              <a:rPr lang="en-US" altLang="en-US" sz="4000" b="1" dirty="0" err="1">
                <a:solidFill>
                  <a:srgbClr val="FF0000"/>
                </a:solidFill>
                <a:latin typeface="Times New Roman" pitchFamily="18" charset="0"/>
              </a:rPr>
              <a:t>Đáp</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án</a:t>
            </a:r>
            <a:r>
              <a:rPr lang="en-US" altLang="en-US" sz="4000" b="1" dirty="0">
                <a:solidFill>
                  <a:srgbClr val="FF0000"/>
                </a:solidFill>
                <a:latin typeface="Times New Roman" pitchFamily="18" charset="0"/>
              </a:rPr>
              <a:t>:</a:t>
            </a:r>
          </a:p>
          <a:p>
            <a:pPr marL="0" indent="0" eaLnBrk="1" hangingPunct="1">
              <a:buNone/>
            </a:pP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Nước</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Pháp</a:t>
            </a:r>
            <a:endParaRPr lang="en-US" altLang="en-US" sz="4000" b="1" dirty="0">
              <a:solidFill>
                <a:srgbClr val="FF0000"/>
              </a:solidFill>
              <a:latin typeface="Times New Roman" pitchFamily="18" charset="0"/>
            </a:endParaRPr>
          </a:p>
        </p:txBody>
      </p:sp>
      <p:pic>
        <p:nvPicPr>
          <p:cNvPr id="3072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303841"/>
            <a:ext cx="14478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5029201"/>
            <a:ext cx="152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030" y="2286000"/>
            <a:ext cx="6327775" cy="396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96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7" dur="500"/>
                                        <p:tgtEl>
                                          <p:spTgt spid="1331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10" dur="500"/>
                                        <p:tgtEl>
                                          <p:spTgt spid="13315">
                                            <p:txEl>
                                              <p:pRg st="1" end="1"/>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style.rotation</p:attrName>
                                        </p:attrNameLst>
                                      </p:cBhvr>
                                      <p:tavLst>
                                        <p:tav tm="0">
                                          <p:val>
                                            <p:fltVal val="360"/>
                                          </p:val>
                                        </p:tav>
                                        <p:tav tm="100000">
                                          <p:val>
                                            <p:fltVal val="0"/>
                                          </p:val>
                                        </p:tav>
                                      </p:tavLst>
                                    </p:anim>
                                    <p:animEffect transition="in" filter="fade">
                                      <p:cBhvr>
                                        <p:cTn id="16"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3" name="Group 69"/>
          <p:cNvGraphicFramePr>
            <a:graphicFrameLocks noGrp="1"/>
          </p:cNvGraphicFramePr>
          <p:nvPr/>
        </p:nvGraphicFramePr>
        <p:xfrm>
          <a:off x="3276600" y="1143000"/>
          <a:ext cx="5562600" cy="4064000"/>
        </p:xfrm>
        <a:graphic>
          <a:graphicData uri="http://schemas.openxmlformats.org/drawingml/2006/table">
            <a:tbl>
              <a:tblPr/>
              <a:tblGrid>
                <a:gridCol w="1752600"/>
                <a:gridCol w="1676400"/>
                <a:gridCol w="2133600"/>
              </a:tblGrid>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r>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r>
            </a:tbl>
          </a:graphicData>
        </a:graphic>
      </p:graphicFrame>
      <p:sp>
        <p:nvSpPr>
          <p:cNvPr id="6176" name="WordArt 32"/>
          <p:cNvSpPr>
            <a:spLocks noChangeArrowheads="1" noChangeShapeType="1" noTextEdit="1"/>
          </p:cNvSpPr>
          <p:nvPr/>
        </p:nvSpPr>
        <p:spPr bwMode="auto">
          <a:xfrm>
            <a:off x="3875088" y="1717675"/>
            <a:ext cx="533400" cy="11430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6180" name="WordArt 36"/>
          <p:cNvSpPr>
            <a:spLocks noChangeArrowheads="1" noChangeShapeType="1" noTextEdit="1"/>
          </p:cNvSpPr>
          <p:nvPr/>
        </p:nvSpPr>
        <p:spPr bwMode="auto">
          <a:xfrm>
            <a:off x="5524500" y="1600200"/>
            <a:ext cx="533400" cy="1243013"/>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dirty="0">
                <a:ln w="9525">
                  <a:solidFill>
                    <a:srgbClr val="000000"/>
                  </a:solidFill>
                  <a:round/>
                  <a:headEnd/>
                  <a:tailEnd/>
                </a:ln>
                <a:solidFill>
                  <a:srgbClr val="000000"/>
                </a:solidFill>
                <a:latin typeface="Arial Black"/>
              </a:rPr>
              <a:t>2</a:t>
            </a:r>
          </a:p>
        </p:txBody>
      </p:sp>
      <p:sp>
        <p:nvSpPr>
          <p:cNvPr id="6181" name="WordArt 37"/>
          <p:cNvSpPr>
            <a:spLocks noChangeArrowheads="1" noChangeShapeType="1" noTextEdit="1"/>
          </p:cNvSpPr>
          <p:nvPr/>
        </p:nvSpPr>
        <p:spPr bwMode="auto">
          <a:xfrm>
            <a:off x="7391403" y="1565275"/>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b="1" kern="10" dirty="0">
                <a:ln w="9525">
                  <a:solidFill>
                    <a:srgbClr val="000000"/>
                  </a:solidFill>
                  <a:round/>
                  <a:headEnd/>
                  <a:tailEnd/>
                </a:ln>
                <a:solidFill>
                  <a:srgbClr val="000000"/>
                </a:solidFill>
                <a:latin typeface="Arial Black"/>
              </a:rPr>
              <a:t>3</a:t>
            </a:r>
          </a:p>
        </p:txBody>
      </p:sp>
      <p:sp>
        <p:nvSpPr>
          <p:cNvPr id="6183" name="WordArt 39"/>
          <p:cNvSpPr>
            <a:spLocks noChangeArrowheads="1" noChangeShapeType="1" noTextEdit="1"/>
          </p:cNvSpPr>
          <p:nvPr/>
        </p:nvSpPr>
        <p:spPr bwMode="auto">
          <a:xfrm>
            <a:off x="3998915" y="3581400"/>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4</a:t>
            </a:r>
          </a:p>
        </p:txBody>
      </p:sp>
      <p:sp>
        <p:nvSpPr>
          <p:cNvPr id="6185" name="WordArt 41"/>
          <p:cNvSpPr>
            <a:spLocks noChangeArrowheads="1" noChangeShapeType="1" noTextEdit="1"/>
          </p:cNvSpPr>
          <p:nvPr/>
        </p:nvSpPr>
        <p:spPr bwMode="auto">
          <a:xfrm>
            <a:off x="5656266" y="3429000"/>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5</a:t>
            </a:r>
          </a:p>
        </p:txBody>
      </p:sp>
      <p:sp>
        <p:nvSpPr>
          <p:cNvPr id="6187" name="WordArt 43"/>
          <p:cNvSpPr>
            <a:spLocks noChangeArrowheads="1" noChangeShapeType="1" noTextEdit="1"/>
          </p:cNvSpPr>
          <p:nvPr/>
        </p:nvSpPr>
        <p:spPr bwMode="auto">
          <a:xfrm>
            <a:off x="7391403" y="3422651"/>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6</a:t>
            </a:r>
          </a:p>
        </p:txBody>
      </p:sp>
    </p:spTree>
    <p:extLst>
      <p:ext uri="{BB962C8B-B14F-4D97-AF65-F5344CB8AC3E}">
        <p14:creationId xmlns:p14="http://schemas.microsoft.com/office/powerpoint/2010/main" val="4166450940"/>
      </p:ext>
    </p:extLst>
  </p:cSld>
  <p:clrMapOvr>
    <a:masterClrMapping/>
  </p:clrMapOvr>
  <p:transition spd="slow" advClick="0" advTm="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213"/>
                                        </p:tgtEl>
                                        <p:attrNameLst>
                                          <p:attrName>style.visibility</p:attrName>
                                        </p:attrNameLst>
                                      </p:cBhvr>
                                      <p:to>
                                        <p:strVal val="visible"/>
                                      </p:to>
                                    </p:set>
                                    <p:animEffect transition="in" filter="blinds(horizontal)">
                                      <p:cBhvr>
                                        <p:cTn id="7" dur="500"/>
                                        <p:tgtEl>
                                          <p:spTgt spid="6213"/>
                                        </p:tgtEl>
                                      </p:cBhvr>
                                    </p:animEffect>
                                  </p:childTnLst>
                                </p:cTn>
                              </p:par>
                            </p:childTnLst>
                          </p:cTn>
                        </p:par>
                        <p:par>
                          <p:cTn id="8" fill="hold" nodeType="afterGroup">
                            <p:stCondLst>
                              <p:cond delay="500"/>
                            </p:stCondLst>
                            <p:childTnLst>
                              <p:par>
                                <p:cTn id="9" presetID="5" presetClass="entr" presetSubtype="10" fill="hold" grpId="0" nodeType="afterEffect" nodePh="1">
                                  <p:stCondLst>
                                    <p:cond delay="0"/>
                                  </p:stCondLst>
                                  <p:endCondLst>
                                    <p:cond evt="begin" delay="0">
                                      <p:tn val="9"/>
                                    </p:cond>
                                  </p:endCondLst>
                                  <p:childTnLst>
                                    <p:set>
                                      <p:cBhvr>
                                        <p:cTn id="10" dur="1" fill="hold">
                                          <p:stCondLst>
                                            <p:cond delay="0"/>
                                          </p:stCondLst>
                                        </p:cTn>
                                        <p:tgtEl>
                                          <p:spTgt spid="6176"/>
                                        </p:tgtEl>
                                        <p:attrNameLst>
                                          <p:attrName>style.visibility</p:attrName>
                                        </p:attrNameLst>
                                      </p:cBhvr>
                                      <p:to>
                                        <p:strVal val="visible"/>
                                      </p:to>
                                    </p:set>
                                    <p:animEffect transition="in" filter="checkerboard(across)">
                                      <p:cBhvr>
                                        <p:cTn id="11" dur="500"/>
                                        <p:tgtEl>
                                          <p:spTgt spid="6176"/>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6181"/>
                                        </p:tgtEl>
                                        <p:attrNameLst>
                                          <p:attrName>style.visibility</p:attrName>
                                        </p:attrNameLst>
                                      </p:cBhvr>
                                      <p:to>
                                        <p:strVal val="visible"/>
                                      </p:to>
                                    </p:set>
                                    <p:animEffect transition="in" filter="checkerboard(across)">
                                      <p:cBhvr>
                                        <p:cTn id="14" dur="500"/>
                                        <p:tgtEl>
                                          <p:spTgt spid="6181"/>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6183"/>
                                        </p:tgtEl>
                                        <p:attrNameLst>
                                          <p:attrName>style.visibility</p:attrName>
                                        </p:attrNameLst>
                                      </p:cBhvr>
                                      <p:to>
                                        <p:strVal val="visible"/>
                                      </p:to>
                                    </p:set>
                                    <p:animEffect transition="in" filter="checkerboard(across)">
                                      <p:cBhvr>
                                        <p:cTn id="17" dur="500"/>
                                        <p:tgtEl>
                                          <p:spTgt spid="6183"/>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187"/>
                                        </p:tgtEl>
                                        <p:attrNameLst>
                                          <p:attrName>style.visibility</p:attrName>
                                        </p:attrNameLst>
                                      </p:cBhvr>
                                      <p:to>
                                        <p:strVal val="visible"/>
                                      </p:to>
                                    </p:set>
                                    <p:animEffect transition="in" filter="checkerboard(across)">
                                      <p:cBhvr>
                                        <p:cTn id="20" dur="500"/>
                                        <p:tgtEl>
                                          <p:spTgt spid="618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6185"/>
                                        </p:tgtEl>
                                        <p:attrNameLst>
                                          <p:attrName>style.visibility</p:attrName>
                                        </p:attrNameLst>
                                      </p:cBhvr>
                                      <p:to>
                                        <p:strVal val="visible"/>
                                      </p:to>
                                    </p:set>
                                    <p:animEffect transition="in" filter="checkerboard(across)">
                                      <p:cBhvr>
                                        <p:cTn id="23" dur="500"/>
                                        <p:tgtEl>
                                          <p:spTgt spid="6185"/>
                                        </p:tgtEl>
                                      </p:cBhvr>
                                    </p:animEffect>
                                  </p:childTnLst>
                                </p:cTn>
                              </p:par>
                              <p:par>
                                <p:cTn id="24" presetID="5" presetClass="entr" presetSubtype="10" fill="hold" nodeType="withEffect">
                                  <p:stCondLst>
                                    <p:cond delay="0"/>
                                  </p:stCondLst>
                                  <p:childTnLst>
                                    <p:set>
                                      <p:cBhvr>
                                        <p:cTn id="25" dur="1" fill="hold">
                                          <p:stCondLst>
                                            <p:cond delay="0"/>
                                          </p:stCondLst>
                                        </p:cTn>
                                        <p:tgtEl>
                                          <p:spTgt spid="6180">
                                            <p:txEl>
                                              <p:pRg st="0" end="0"/>
                                            </p:txEl>
                                          </p:spTgt>
                                        </p:tgtEl>
                                        <p:attrNameLst>
                                          <p:attrName>style.visibility</p:attrName>
                                        </p:attrNameLst>
                                      </p:cBhvr>
                                      <p:to>
                                        <p:strVal val="visible"/>
                                      </p:to>
                                    </p:set>
                                    <p:animEffect transition="in" filter="checkerboard(across)">
                                      <p:cBhvr>
                                        <p:cTn id="26" dur="500"/>
                                        <p:tgtEl>
                                          <p:spTgt spid="618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180">
                                            <p:txEl>
                                              <p:pRg st="0" end="0"/>
                                            </p:txEl>
                                          </p:spTgt>
                                        </p:tgtEl>
                                      </p:cBhvr>
                                    </p:animEffect>
                                    <p:set>
                                      <p:cBhvr>
                                        <p:cTn id="31" dur="1" fill="hold">
                                          <p:stCondLst>
                                            <p:cond delay="499"/>
                                          </p:stCondLst>
                                        </p:cTn>
                                        <p:tgtEl>
                                          <p:spTgt spid="618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6" grpId="0" animBg="1"/>
      <p:bldP spid="6181" grpId="0" animBg="1"/>
      <p:bldP spid="6183" grpId="0" animBg="1"/>
      <p:bldP spid="6185" grpId="0" animBg="1"/>
      <p:bldP spid="61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124200" y="1192323"/>
            <a:ext cx="7696200" cy="1143000"/>
          </a:xfrm>
        </p:spPr>
        <p:txBody>
          <a:bodyPr/>
          <a:lstStyle/>
          <a:p>
            <a:pPr eaLnBrk="1" hangingPunct="1"/>
            <a:r>
              <a:rPr lang="en-US" altLang="en-US" sz="4000" b="1" i="1" dirty="0">
                <a:latin typeface="Times New Roman" pitchFamily="18" charset="0"/>
              </a:rPr>
              <a:t>           </a:t>
            </a:r>
            <a:r>
              <a:rPr lang="vi-VN" sz="3600" b="1" dirty="0">
                <a:latin typeface="Times New Roman" pitchFamily="18" charset="0"/>
                <a:cs typeface="Times New Roman" pitchFamily="18" charset="0"/>
              </a:rPr>
              <a:t>Nhân dân và thiếu nhi Pháp đã thể hiện tình cảm của mình như thế nào khi gặp Bác Hồ?</a:t>
            </a:r>
            <a:endParaRPr lang="en-US" altLang="en-US" sz="3600" b="1" i="1" dirty="0">
              <a:latin typeface="Times New Roman" pitchFamily="18" charset="0"/>
              <a:cs typeface="Times New Roman" pitchFamily="18" charset="0"/>
            </a:endParaRPr>
          </a:p>
        </p:txBody>
      </p:sp>
      <p:sp>
        <p:nvSpPr>
          <p:cNvPr id="16387" name="Rectangle 3"/>
          <p:cNvSpPr>
            <a:spLocks noGrp="1" noChangeArrowheads="1"/>
          </p:cNvSpPr>
          <p:nvPr>
            <p:ph type="body" idx="1"/>
          </p:nvPr>
        </p:nvSpPr>
        <p:spPr>
          <a:xfrm>
            <a:off x="838200" y="2895601"/>
            <a:ext cx="4267200" cy="4525963"/>
          </a:xfrm>
        </p:spPr>
        <p:txBody>
          <a:bodyPr/>
          <a:lstStyle/>
          <a:p>
            <a:pPr eaLnBrk="1" hangingPunct="1"/>
            <a:r>
              <a:rPr lang="en-US" altLang="en-US" b="1" dirty="0" err="1" smtClean="0">
                <a:solidFill>
                  <a:srgbClr val="FF0000"/>
                </a:solidFill>
                <a:latin typeface="Times New Roman" pitchFamily="18" charset="0"/>
                <a:cs typeface="Times New Roman" pitchFamily="18" charset="0"/>
              </a:rPr>
              <a:t>Đáp</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án</a:t>
            </a:r>
            <a:r>
              <a:rPr lang="en-US" altLang="en-US"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Nhân dân và thiếu nhi Pháp rất vui mừng phấn khởi. Họ tụ tập, vẫy tay và hoan hô Bác tại các nơi Bác đi qua hay đến thăm.</a:t>
            </a:r>
            <a:endParaRPr lang="en-US" altLang="en-US" b="1" dirty="0" smtClean="0">
              <a:solidFill>
                <a:srgbClr val="FF0000"/>
              </a:solidFill>
              <a:latin typeface="Times New Roman" pitchFamily="18" charset="0"/>
              <a:cs typeface="Times New Roman" pitchFamily="18" charset="0"/>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3145">
            <a:off x="1828803" y="457200"/>
            <a:ext cx="16684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819400"/>
            <a:ext cx="583756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4387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slide(fromBottom)">
                                      <p:cBhvr>
                                        <p:cTn id="7" dur="5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box(in)">
                                      <p:cBhvr>
                                        <p:cTn id="12" dur="500"/>
                                        <p:tgtEl>
                                          <p:spTgt spid="16387">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3" name="Group 69"/>
          <p:cNvGraphicFramePr>
            <a:graphicFrameLocks noGrp="1"/>
          </p:cNvGraphicFramePr>
          <p:nvPr/>
        </p:nvGraphicFramePr>
        <p:xfrm>
          <a:off x="3276600" y="1143000"/>
          <a:ext cx="5562600" cy="4064000"/>
        </p:xfrm>
        <a:graphic>
          <a:graphicData uri="http://schemas.openxmlformats.org/drawingml/2006/table">
            <a:tbl>
              <a:tblPr/>
              <a:tblGrid>
                <a:gridCol w="1752600"/>
                <a:gridCol w="1676400"/>
                <a:gridCol w="2133600"/>
              </a:tblGrid>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r>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r>
            </a:tbl>
          </a:graphicData>
        </a:graphic>
      </p:graphicFrame>
      <p:sp>
        <p:nvSpPr>
          <p:cNvPr id="6176" name="WordArt 32"/>
          <p:cNvSpPr>
            <a:spLocks noChangeArrowheads="1" noChangeShapeType="1" noTextEdit="1"/>
          </p:cNvSpPr>
          <p:nvPr/>
        </p:nvSpPr>
        <p:spPr bwMode="auto">
          <a:xfrm>
            <a:off x="3875088" y="1717675"/>
            <a:ext cx="533400" cy="11430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6180" name="WordArt 36"/>
          <p:cNvSpPr>
            <a:spLocks noChangeArrowheads="1" noChangeShapeType="1" noTextEdit="1"/>
          </p:cNvSpPr>
          <p:nvPr/>
        </p:nvSpPr>
        <p:spPr bwMode="auto">
          <a:xfrm>
            <a:off x="5524500" y="1600200"/>
            <a:ext cx="533400" cy="1243013"/>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kern="10">
              <a:ln w="9525">
                <a:solidFill>
                  <a:srgbClr val="000000"/>
                </a:solidFill>
                <a:round/>
                <a:headEnd/>
                <a:tailEnd/>
              </a:ln>
              <a:solidFill>
                <a:srgbClr val="000000"/>
              </a:solidFill>
              <a:latin typeface="Arial Black"/>
            </a:endParaRPr>
          </a:p>
        </p:txBody>
      </p:sp>
      <p:sp>
        <p:nvSpPr>
          <p:cNvPr id="6181" name="WordArt 37"/>
          <p:cNvSpPr>
            <a:spLocks noChangeArrowheads="1" noChangeShapeType="1" noTextEdit="1"/>
          </p:cNvSpPr>
          <p:nvPr/>
        </p:nvSpPr>
        <p:spPr bwMode="auto">
          <a:xfrm>
            <a:off x="7391403" y="1565275"/>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b="1" kern="10" dirty="0">
                <a:ln w="9525">
                  <a:solidFill>
                    <a:srgbClr val="000000"/>
                  </a:solidFill>
                  <a:round/>
                  <a:headEnd/>
                  <a:tailEnd/>
                </a:ln>
                <a:solidFill>
                  <a:srgbClr val="000000"/>
                </a:solidFill>
                <a:latin typeface="Arial Black"/>
              </a:rPr>
              <a:t>3</a:t>
            </a:r>
          </a:p>
        </p:txBody>
      </p:sp>
      <p:sp>
        <p:nvSpPr>
          <p:cNvPr id="6183" name="WordArt 39"/>
          <p:cNvSpPr>
            <a:spLocks noChangeArrowheads="1" noChangeShapeType="1" noTextEdit="1"/>
          </p:cNvSpPr>
          <p:nvPr/>
        </p:nvSpPr>
        <p:spPr bwMode="auto">
          <a:xfrm>
            <a:off x="3998915" y="3581400"/>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4</a:t>
            </a:r>
          </a:p>
        </p:txBody>
      </p:sp>
      <p:sp>
        <p:nvSpPr>
          <p:cNvPr id="6185" name="WordArt 41"/>
          <p:cNvSpPr>
            <a:spLocks noChangeArrowheads="1" noChangeShapeType="1" noTextEdit="1"/>
          </p:cNvSpPr>
          <p:nvPr/>
        </p:nvSpPr>
        <p:spPr bwMode="auto">
          <a:xfrm>
            <a:off x="5656266" y="3429000"/>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5</a:t>
            </a:r>
          </a:p>
        </p:txBody>
      </p:sp>
      <p:sp>
        <p:nvSpPr>
          <p:cNvPr id="6187" name="WordArt 43"/>
          <p:cNvSpPr>
            <a:spLocks noChangeArrowheads="1" noChangeShapeType="1" noTextEdit="1"/>
          </p:cNvSpPr>
          <p:nvPr/>
        </p:nvSpPr>
        <p:spPr bwMode="auto">
          <a:xfrm>
            <a:off x="7391403" y="3422651"/>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6</a:t>
            </a:r>
          </a:p>
        </p:txBody>
      </p:sp>
    </p:spTree>
    <p:extLst>
      <p:ext uri="{BB962C8B-B14F-4D97-AF65-F5344CB8AC3E}">
        <p14:creationId xmlns:p14="http://schemas.microsoft.com/office/powerpoint/2010/main" val="3088667658"/>
      </p:ext>
    </p:ext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213"/>
                                        </p:tgtEl>
                                        <p:attrNameLst>
                                          <p:attrName>style.visibility</p:attrName>
                                        </p:attrNameLst>
                                      </p:cBhvr>
                                      <p:to>
                                        <p:strVal val="visible"/>
                                      </p:to>
                                    </p:set>
                                    <p:animEffect transition="in" filter="blinds(horizontal)">
                                      <p:cBhvr>
                                        <p:cTn id="7" dur="500"/>
                                        <p:tgtEl>
                                          <p:spTgt spid="6213"/>
                                        </p:tgtEl>
                                      </p:cBhvr>
                                    </p:animEffect>
                                  </p:childTnLst>
                                </p:cTn>
                              </p:par>
                            </p:childTnLst>
                          </p:cTn>
                        </p:par>
                        <p:par>
                          <p:cTn id="8" fill="hold" nodeType="afterGroup">
                            <p:stCondLst>
                              <p:cond delay="500"/>
                            </p:stCondLst>
                            <p:childTnLst>
                              <p:par>
                                <p:cTn id="9" presetID="5" presetClass="entr" presetSubtype="10" fill="hold" grpId="0" nodeType="afterEffect" nodePh="1">
                                  <p:stCondLst>
                                    <p:cond delay="0"/>
                                  </p:stCondLst>
                                  <p:endCondLst>
                                    <p:cond evt="begin" delay="0">
                                      <p:tn val="9"/>
                                    </p:cond>
                                  </p:endCondLst>
                                  <p:childTnLst>
                                    <p:set>
                                      <p:cBhvr>
                                        <p:cTn id="10" dur="1" fill="hold">
                                          <p:stCondLst>
                                            <p:cond delay="0"/>
                                          </p:stCondLst>
                                        </p:cTn>
                                        <p:tgtEl>
                                          <p:spTgt spid="6176"/>
                                        </p:tgtEl>
                                        <p:attrNameLst>
                                          <p:attrName>style.visibility</p:attrName>
                                        </p:attrNameLst>
                                      </p:cBhvr>
                                      <p:to>
                                        <p:strVal val="visible"/>
                                      </p:to>
                                    </p:set>
                                    <p:animEffect transition="in" filter="checkerboard(across)">
                                      <p:cBhvr>
                                        <p:cTn id="11" dur="500"/>
                                        <p:tgtEl>
                                          <p:spTgt spid="6176"/>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6181"/>
                                        </p:tgtEl>
                                        <p:attrNameLst>
                                          <p:attrName>style.visibility</p:attrName>
                                        </p:attrNameLst>
                                      </p:cBhvr>
                                      <p:to>
                                        <p:strVal val="visible"/>
                                      </p:to>
                                    </p:set>
                                    <p:animEffect transition="in" filter="checkerboard(across)">
                                      <p:cBhvr>
                                        <p:cTn id="14" dur="500"/>
                                        <p:tgtEl>
                                          <p:spTgt spid="6181"/>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6183"/>
                                        </p:tgtEl>
                                        <p:attrNameLst>
                                          <p:attrName>style.visibility</p:attrName>
                                        </p:attrNameLst>
                                      </p:cBhvr>
                                      <p:to>
                                        <p:strVal val="visible"/>
                                      </p:to>
                                    </p:set>
                                    <p:animEffect transition="in" filter="checkerboard(across)">
                                      <p:cBhvr>
                                        <p:cTn id="17" dur="500"/>
                                        <p:tgtEl>
                                          <p:spTgt spid="6183"/>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187"/>
                                        </p:tgtEl>
                                        <p:attrNameLst>
                                          <p:attrName>style.visibility</p:attrName>
                                        </p:attrNameLst>
                                      </p:cBhvr>
                                      <p:to>
                                        <p:strVal val="visible"/>
                                      </p:to>
                                    </p:set>
                                    <p:animEffect transition="in" filter="checkerboard(across)">
                                      <p:cBhvr>
                                        <p:cTn id="20" dur="500"/>
                                        <p:tgtEl>
                                          <p:spTgt spid="618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6185"/>
                                        </p:tgtEl>
                                        <p:attrNameLst>
                                          <p:attrName>style.visibility</p:attrName>
                                        </p:attrNameLst>
                                      </p:cBhvr>
                                      <p:to>
                                        <p:strVal val="visible"/>
                                      </p:to>
                                    </p:set>
                                    <p:animEffect transition="in" filter="checkerboard(across)">
                                      <p:cBhvr>
                                        <p:cTn id="23" dur="500"/>
                                        <p:tgtEl>
                                          <p:spTgt spid="6185"/>
                                        </p:tgtEl>
                                      </p:cBhvr>
                                    </p:animEffect>
                                  </p:childTnLst>
                                </p:cTn>
                              </p:par>
                              <p:par>
                                <p:cTn id="24" presetID="5" presetClass="entr" presetSubtype="10" fill="hold" nodeType="withEffect">
                                  <p:stCondLst>
                                    <p:cond delay="0"/>
                                  </p:stCondLst>
                                  <p:childTnLst>
                                    <p:set>
                                      <p:cBhvr>
                                        <p:cTn id="25" dur="1" fill="hold">
                                          <p:stCondLst>
                                            <p:cond delay="0"/>
                                          </p:stCondLst>
                                        </p:cTn>
                                        <p:tgtEl>
                                          <p:spTgt spid="6181">
                                            <p:txEl>
                                              <p:pRg st="0" end="0"/>
                                            </p:txEl>
                                          </p:spTgt>
                                        </p:tgtEl>
                                        <p:attrNameLst>
                                          <p:attrName>style.visibility</p:attrName>
                                        </p:attrNameLst>
                                      </p:cBhvr>
                                      <p:to>
                                        <p:strVal val="visible"/>
                                      </p:to>
                                    </p:set>
                                    <p:animEffect transition="in" filter="checkerboard(across)">
                                      <p:cBhvr>
                                        <p:cTn id="26" dur="500"/>
                                        <p:tgtEl>
                                          <p:spTgt spid="618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6181">
                                            <p:txEl>
                                              <p:pRg st="0" end="0"/>
                                            </p:txEl>
                                          </p:spTgt>
                                        </p:tgtEl>
                                      </p:cBhvr>
                                    </p:animEffect>
                                    <p:anim calcmode="lin" valueType="num">
                                      <p:cBhvr>
                                        <p:cTn id="31" dur="1000"/>
                                        <p:tgtEl>
                                          <p:spTgt spid="6181">
                                            <p:txEl>
                                              <p:pRg st="0" end="0"/>
                                            </p:txEl>
                                          </p:spTgt>
                                        </p:tgtEl>
                                        <p:attrNameLst>
                                          <p:attrName>ppt_x</p:attrName>
                                        </p:attrNameLst>
                                      </p:cBhvr>
                                      <p:tavLst>
                                        <p:tav tm="0">
                                          <p:val>
                                            <p:strVal val="ppt_x"/>
                                          </p:val>
                                        </p:tav>
                                        <p:tav tm="100000">
                                          <p:val>
                                            <p:strVal val="ppt_x"/>
                                          </p:val>
                                        </p:tav>
                                      </p:tavLst>
                                    </p:anim>
                                    <p:anim calcmode="lin" valueType="num">
                                      <p:cBhvr>
                                        <p:cTn id="32" dur="1000"/>
                                        <p:tgtEl>
                                          <p:spTgt spid="6181">
                                            <p:txEl>
                                              <p:pRg st="0" end="0"/>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618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6" grpId="0" animBg="1"/>
      <p:bldP spid="6181" grpId="0" animBg="1"/>
      <p:bldP spid="6183" grpId="0" animBg="1"/>
      <p:bldP spid="6185" grpId="0" animBg="1"/>
      <p:bldP spid="61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1848133" y="1524002"/>
            <a:ext cx="6076667" cy="1470025"/>
          </a:xfrm>
        </p:spPr>
        <p:txBody>
          <a:bodyPr anchor="ctr"/>
          <a:lstStyle/>
          <a:p>
            <a:pPr algn="l" eaLnBrk="1" hangingPunct="1"/>
            <a:r>
              <a:rPr lang="vi-VN" sz="4400" dirty="0"/>
              <a:t> </a:t>
            </a:r>
            <a:r>
              <a:rPr lang="vi-VN" sz="4400" i="1" dirty="0">
                <a:latin typeface="Times New Roman" pitchFamily="18" charset="0"/>
                <a:cs typeface="Times New Roman" pitchFamily="18" charset="0"/>
              </a:rPr>
              <a:t>Sau bữa tiệc bác Hồ đã cầm quả gì trên tay?</a:t>
            </a:r>
            <a:endParaRPr lang="en-US" altLang="en-US" sz="4400" i="1" dirty="0">
              <a:latin typeface="Times New Roman" pitchFamily="18" charset="0"/>
              <a:cs typeface="Times New Roman" pitchFamily="18" charset="0"/>
            </a:endParaRP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3" y="4419602"/>
            <a:ext cx="2085975"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3" y="4343402"/>
            <a:ext cx="2085975"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10"/>
          <p:cNvSpPr>
            <a:spLocks noGrp="1" noChangeArrowheads="1"/>
          </p:cNvSpPr>
          <p:nvPr>
            <p:ph type="subTitle" idx="1"/>
          </p:nvPr>
        </p:nvSpPr>
        <p:spPr>
          <a:xfrm>
            <a:off x="1683224" y="3200400"/>
            <a:ext cx="5486400" cy="1752600"/>
          </a:xfrm>
        </p:spPr>
        <p:txBody>
          <a:bodyPr/>
          <a:lstStyle/>
          <a:p>
            <a:pPr eaLnBrk="1" hangingPunct="1"/>
            <a:r>
              <a:rPr lang="en-US" altLang="en-US" sz="3500" i="1" u="sng" dirty="0" err="1">
                <a:solidFill>
                  <a:srgbClr val="FF0000"/>
                </a:solidFill>
                <a:latin typeface="Times New Roman" pitchFamily="18" charset="0"/>
              </a:rPr>
              <a:t>Đáp</a:t>
            </a:r>
            <a:r>
              <a:rPr lang="en-US" altLang="en-US" sz="3500" i="1" u="sng" dirty="0">
                <a:solidFill>
                  <a:srgbClr val="FF0000"/>
                </a:solidFill>
                <a:latin typeface="Times New Roman" pitchFamily="18" charset="0"/>
              </a:rPr>
              <a:t> </a:t>
            </a:r>
            <a:r>
              <a:rPr lang="en-US" altLang="en-US" sz="3500" i="1" u="sng" dirty="0" err="1">
                <a:solidFill>
                  <a:srgbClr val="FF0000"/>
                </a:solidFill>
                <a:latin typeface="Times New Roman" pitchFamily="18" charset="0"/>
              </a:rPr>
              <a:t>án</a:t>
            </a:r>
            <a:r>
              <a:rPr lang="en-US" altLang="en-US" sz="3500" i="1" u="sng" dirty="0">
                <a:solidFill>
                  <a:srgbClr val="FF0000"/>
                </a:solidFill>
                <a:latin typeface="Times New Roman" pitchFamily="18" charset="0"/>
              </a:rPr>
              <a:t>: </a:t>
            </a:r>
            <a:r>
              <a:rPr lang="en-US" altLang="en-US" sz="3500" i="1" u="sng" dirty="0" err="1">
                <a:solidFill>
                  <a:srgbClr val="FF0000"/>
                </a:solidFill>
                <a:latin typeface="Times New Roman" pitchFamily="18" charset="0"/>
              </a:rPr>
              <a:t>Bác</a:t>
            </a:r>
            <a:r>
              <a:rPr lang="en-US" altLang="en-US" sz="3500" i="1" u="sng" dirty="0">
                <a:solidFill>
                  <a:srgbClr val="FF0000"/>
                </a:solidFill>
                <a:latin typeface="Times New Roman" pitchFamily="18" charset="0"/>
              </a:rPr>
              <a:t> </a:t>
            </a:r>
            <a:r>
              <a:rPr lang="en-US" altLang="en-US" sz="3500" i="1" u="sng" dirty="0" err="1">
                <a:solidFill>
                  <a:srgbClr val="FF0000"/>
                </a:solidFill>
                <a:latin typeface="Times New Roman" pitchFamily="18" charset="0"/>
              </a:rPr>
              <a:t>cầm</a:t>
            </a:r>
            <a:r>
              <a:rPr lang="en-US" altLang="en-US" sz="3500" i="1" u="sng" dirty="0">
                <a:solidFill>
                  <a:srgbClr val="FF0000"/>
                </a:solidFill>
                <a:latin typeface="Times New Roman" pitchFamily="18" charset="0"/>
              </a:rPr>
              <a:t> </a:t>
            </a:r>
            <a:r>
              <a:rPr lang="en-US" altLang="en-US" sz="3500" i="1" u="sng" dirty="0" err="1">
                <a:solidFill>
                  <a:srgbClr val="FF0000"/>
                </a:solidFill>
                <a:latin typeface="Times New Roman" pitchFamily="18" charset="0"/>
              </a:rPr>
              <a:t>trên</a:t>
            </a:r>
            <a:r>
              <a:rPr lang="en-US" altLang="en-US" sz="3500" i="1" u="sng" dirty="0">
                <a:solidFill>
                  <a:srgbClr val="FF0000"/>
                </a:solidFill>
                <a:latin typeface="Times New Roman" pitchFamily="18" charset="0"/>
              </a:rPr>
              <a:t> </a:t>
            </a:r>
            <a:r>
              <a:rPr lang="en-US" altLang="en-US" sz="3500" i="1" u="sng" dirty="0" err="1">
                <a:solidFill>
                  <a:srgbClr val="FF0000"/>
                </a:solidFill>
                <a:latin typeface="Times New Roman" pitchFamily="18" charset="0"/>
              </a:rPr>
              <a:t>tay</a:t>
            </a:r>
            <a:r>
              <a:rPr lang="en-US" altLang="en-US" sz="3500" i="1" u="sng" dirty="0">
                <a:solidFill>
                  <a:srgbClr val="FF0000"/>
                </a:solidFill>
                <a:latin typeface="Times New Roman" pitchFamily="18" charset="0"/>
              </a:rPr>
              <a:t> 1 </a:t>
            </a:r>
            <a:r>
              <a:rPr lang="en-US" altLang="en-US" sz="3500" i="1" u="sng" dirty="0" err="1">
                <a:solidFill>
                  <a:srgbClr val="FF0000"/>
                </a:solidFill>
                <a:latin typeface="Times New Roman" pitchFamily="18" charset="0"/>
              </a:rPr>
              <a:t>quả</a:t>
            </a:r>
            <a:r>
              <a:rPr lang="en-US" altLang="en-US" sz="3500" i="1" u="sng" dirty="0">
                <a:solidFill>
                  <a:srgbClr val="FF0000"/>
                </a:solidFill>
                <a:latin typeface="Times New Roman" pitchFamily="18" charset="0"/>
              </a:rPr>
              <a:t> </a:t>
            </a:r>
            <a:r>
              <a:rPr lang="en-US" altLang="en-US" sz="3500" i="1" u="sng" dirty="0" err="1">
                <a:solidFill>
                  <a:srgbClr val="FF0000"/>
                </a:solidFill>
                <a:latin typeface="Times New Roman" pitchFamily="18" charset="0"/>
              </a:rPr>
              <a:t>táo</a:t>
            </a:r>
            <a:endParaRPr lang="en-US" altLang="en-US" sz="3500" i="1" u="sng" dirty="0">
              <a:solidFill>
                <a:srgbClr val="FF0000"/>
              </a:solidFill>
              <a:latin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155465"/>
            <a:ext cx="3733800" cy="328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71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8196"/>
                                        </p:tgtEl>
                                      </p:cBhvr>
                                      <p:to x="80000" y="100000"/>
                                    </p:animScale>
                                    <p:anim by="(#ppt_w*0.10)" calcmode="lin" valueType="num">
                                      <p:cBhvr>
                                        <p:cTn id="7" dur="250" autoRev="1" fill="hold">
                                          <p:stCondLst>
                                            <p:cond delay="0"/>
                                          </p:stCondLst>
                                        </p:cTn>
                                        <p:tgtEl>
                                          <p:spTgt spid="8196"/>
                                        </p:tgtEl>
                                        <p:attrNameLst>
                                          <p:attrName>ppt_x</p:attrName>
                                        </p:attrNameLst>
                                      </p:cBhvr>
                                    </p:anim>
                                    <p:anim by="(-#ppt_w*0.10)" calcmode="lin" valueType="num">
                                      <p:cBhvr>
                                        <p:cTn id="8" dur="250" autoRev="1" fill="hold">
                                          <p:stCondLst>
                                            <p:cond delay="0"/>
                                          </p:stCondLst>
                                        </p:cTn>
                                        <p:tgtEl>
                                          <p:spTgt spid="8196"/>
                                        </p:tgtEl>
                                        <p:attrNameLst>
                                          <p:attrName>ppt_y</p:attrName>
                                        </p:attrNameLst>
                                      </p:cBhvr>
                                    </p:anim>
                                    <p:animRot by="-480000">
                                      <p:cBhvr>
                                        <p:cTn id="9" dur="250" autoRev="1" fill="hold">
                                          <p:stCondLst>
                                            <p:cond delay="0"/>
                                          </p:stCondLst>
                                        </p:cTn>
                                        <p:tgtEl>
                                          <p:spTgt spid="8196"/>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202">
                                            <p:txEl>
                                              <p:pRg st="0" end="0"/>
                                            </p:txEl>
                                          </p:spTgt>
                                        </p:tgtEl>
                                        <p:attrNameLst>
                                          <p:attrName>style.visibility</p:attrName>
                                        </p:attrNameLst>
                                      </p:cBhvr>
                                      <p:to>
                                        <p:strVal val="visible"/>
                                      </p:to>
                                    </p:set>
                                    <p:anim calcmode="lin" valueType="num">
                                      <p:cBhvr additive="base">
                                        <p:cTn id="14" dur="500" fill="hold"/>
                                        <p:tgtEl>
                                          <p:spTgt spid="820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202">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3" name="Group 69"/>
          <p:cNvGraphicFramePr>
            <a:graphicFrameLocks noGrp="1"/>
          </p:cNvGraphicFramePr>
          <p:nvPr/>
        </p:nvGraphicFramePr>
        <p:xfrm>
          <a:off x="3276600" y="1143000"/>
          <a:ext cx="5562600" cy="4064000"/>
        </p:xfrm>
        <a:graphic>
          <a:graphicData uri="http://schemas.openxmlformats.org/drawingml/2006/table">
            <a:tbl>
              <a:tblPr/>
              <a:tblGrid>
                <a:gridCol w="1752600"/>
                <a:gridCol w="1676400"/>
                <a:gridCol w="2133600"/>
              </a:tblGrid>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r>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r>
            </a:tbl>
          </a:graphicData>
        </a:graphic>
      </p:graphicFrame>
      <p:sp>
        <p:nvSpPr>
          <p:cNvPr id="35856" name="WordArt 32"/>
          <p:cNvSpPr>
            <a:spLocks noChangeArrowheads="1" noChangeShapeType="1" noTextEdit="1"/>
          </p:cNvSpPr>
          <p:nvPr/>
        </p:nvSpPr>
        <p:spPr bwMode="auto">
          <a:xfrm>
            <a:off x="3875088" y="1717675"/>
            <a:ext cx="533400" cy="11430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6180" name="WordArt 36"/>
          <p:cNvSpPr>
            <a:spLocks noChangeArrowheads="1" noChangeShapeType="1" noTextEdit="1"/>
          </p:cNvSpPr>
          <p:nvPr/>
        </p:nvSpPr>
        <p:spPr bwMode="auto">
          <a:xfrm>
            <a:off x="5524500" y="1600200"/>
            <a:ext cx="533400" cy="1243013"/>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kern="10">
              <a:ln w="9525">
                <a:solidFill>
                  <a:srgbClr val="000000"/>
                </a:solidFill>
                <a:round/>
                <a:headEnd/>
                <a:tailEnd/>
              </a:ln>
              <a:solidFill>
                <a:srgbClr val="000000"/>
              </a:solidFill>
              <a:latin typeface="Arial Black"/>
            </a:endParaRPr>
          </a:p>
        </p:txBody>
      </p:sp>
      <p:sp>
        <p:nvSpPr>
          <p:cNvPr id="6181" name="WordArt 37"/>
          <p:cNvSpPr>
            <a:spLocks noChangeArrowheads="1" noChangeShapeType="1" noTextEdit="1"/>
          </p:cNvSpPr>
          <p:nvPr/>
        </p:nvSpPr>
        <p:spPr bwMode="auto">
          <a:xfrm>
            <a:off x="7391403" y="1565275"/>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6183" name="WordArt 39"/>
          <p:cNvSpPr>
            <a:spLocks noChangeArrowheads="1" noChangeShapeType="1" noTextEdit="1"/>
          </p:cNvSpPr>
          <p:nvPr/>
        </p:nvSpPr>
        <p:spPr bwMode="auto">
          <a:xfrm>
            <a:off x="3998915" y="3581400"/>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4</a:t>
            </a:r>
          </a:p>
        </p:txBody>
      </p:sp>
      <p:sp>
        <p:nvSpPr>
          <p:cNvPr id="6185" name="WordArt 41"/>
          <p:cNvSpPr>
            <a:spLocks noChangeArrowheads="1" noChangeShapeType="1" noTextEdit="1"/>
          </p:cNvSpPr>
          <p:nvPr/>
        </p:nvSpPr>
        <p:spPr bwMode="auto">
          <a:xfrm>
            <a:off x="5656266" y="3429000"/>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5</a:t>
            </a:r>
          </a:p>
        </p:txBody>
      </p:sp>
      <p:sp>
        <p:nvSpPr>
          <p:cNvPr id="6187" name="WordArt 43"/>
          <p:cNvSpPr>
            <a:spLocks noChangeArrowheads="1" noChangeShapeType="1" noTextEdit="1"/>
          </p:cNvSpPr>
          <p:nvPr/>
        </p:nvSpPr>
        <p:spPr bwMode="auto">
          <a:xfrm>
            <a:off x="7391403" y="3422651"/>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6</a:t>
            </a:r>
          </a:p>
        </p:txBody>
      </p:sp>
    </p:spTree>
    <p:extLst>
      <p:ext uri="{BB962C8B-B14F-4D97-AF65-F5344CB8AC3E}">
        <p14:creationId xmlns:p14="http://schemas.microsoft.com/office/powerpoint/2010/main" val="4229729590"/>
      </p:ext>
    </p:ext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213"/>
                                        </p:tgtEl>
                                        <p:attrNameLst>
                                          <p:attrName>style.visibility</p:attrName>
                                        </p:attrNameLst>
                                      </p:cBhvr>
                                      <p:to>
                                        <p:strVal val="visible"/>
                                      </p:to>
                                    </p:set>
                                    <p:animEffect transition="in" filter="blinds(horizontal)">
                                      <p:cBhvr>
                                        <p:cTn id="7" dur="500"/>
                                        <p:tgtEl>
                                          <p:spTgt spid="621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183"/>
                                        </p:tgtEl>
                                        <p:attrNameLst>
                                          <p:attrName>style.visibility</p:attrName>
                                        </p:attrNameLst>
                                      </p:cBhvr>
                                      <p:to>
                                        <p:strVal val="visible"/>
                                      </p:to>
                                    </p:set>
                                    <p:animEffect transition="in" filter="checkerboard(across)">
                                      <p:cBhvr>
                                        <p:cTn id="11" dur="500"/>
                                        <p:tgtEl>
                                          <p:spTgt spid="6183"/>
                                        </p:tgtEl>
                                      </p:cBhvr>
                                    </p:animEffect>
                                  </p:childTnLst>
                                </p:cTn>
                              </p:par>
                              <p:par>
                                <p:cTn id="12" presetID="5" presetClass="entr" presetSubtype="10" fill="hold" grpId="0" nodeType="withEffect" nodePh="1">
                                  <p:stCondLst>
                                    <p:cond delay="0"/>
                                  </p:stCondLst>
                                  <p:endCondLst>
                                    <p:cond evt="begin" delay="0">
                                      <p:tn val="12"/>
                                    </p:cond>
                                  </p:endCondLst>
                                  <p:childTnLst>
                                    <p:set>
                                      <p:cBhvr>
                                        <p:cTn id="13" dur="1" fill="hold">
                                          <p:stCondLst>
                                            <p:cond delay="0"/>
                                          </p:stCondLst>
                                        </p:cTn>
                                        <p:tgtEl>
                                          <p:spTgt spid="6181"/>
                                        </p:tgtEl>
                                        <p:attrNameLst>
                                          <p:attrName>style.visibility</p:attrName>
                                        </p:attrNameLst>
                                      </p:cBhvr>
                                      <p:to>
                                        <p:strVal val="visible"/>
                                      </p:to>
                                    </p:set>
                                    <p:animEffect transition="in" filter="checkerboard(across)">
                                      <p:cBhvr>
                                        <p:cTn id="14" dur="500"/>
                                        <p:tgtEl>
                                          <p:spTgt spid="6181"/>
                                        </p:tgtEl>
                                      </p:cBhvr>
                                    </p:animEffect>
                                  </p:childTnLst>
                                </p:cTn>
                              </p:par>
                              <p:par>
                                <p:cTn id="15" presetID="5" presetClass="entr" presetSubtype="10" fill="hold" grpId="1" nodeType="withEffect">
                                  <p:stCondLst>
                                    <p:cond delay="0"/>
                                  </p:stCondLst>
                                  <p:childTnLst>
                                    <p:set>
                                      <p:cBhvr>
                                        <p:cTn id="16" dur="1" fill="hold">
                                          <p:stCondLst>
                                            <p:cond delay="0"/>
                                          </p:stCondLst>
                                        </p:cTn>
                                        <p:tgtEl>
                                          <p:spTgt spid="6183"/>
                                        </p:tgtEl>
                                        <p:attrNameLst>
                                          <p:attrName>style.visibility</p:attrName>
                                        </p:attrNameLst>
                                      </p:cBhvr>
                                      <p:to>
                                        <p:strVal val="visible"/>
                                      </p:to>
                                    </p:set>
                                    <p:animEffect transition="in" filter="checkerboard(across)">
                                      <p:cBhvr>
                                        <p:cTn id="17" dur="500"/>
                                        <p:tgtEl>
                                          <p:spTgt spid="6183"/>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187"/>
                                        </p:tgtEl>
                                        <p:attrNameLst>
                                          <p:attrName>style.visibility</p:attrName>
                                        </p:attrNameLst>
                                      </p:cBhvr>
                                      <p:to>
                                        <p:strVal val="visible"/>
                                      </p:to>
                                    </p:set>
                                    <p:animEffect transition="in" filter="checkerboard(across)">
                                      <p:cBhvr>
                                        <p:cTn id="20" dur="500"/>
                                        <p:tgtEl>
                                          <p:spTgt spid="618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6185"/>
                                        </p:tgtEl>
                                        <p:attrNameLst>
                                          <p:attrName>style.visibility</p:attrName>
                                        </p:attrNameLst>
                                      </p:cBhvr>
                                      <p:to>
                                        <p:strVal val="visible"/>
                                      </p:to>
                                    </p:set>
                                    <p:animEffect transition="in" filter="checkerboard(across)">
                                      <p:cBhvr>
                                        <p:cTn id="23" dur="500"/>
                                        <p:tgtEl>
                                          <p:spTgt spid="618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xit" presetSubtype="4" fill="hold" grpId="2" nodeType="clickEffect">
                                  <p:stCondLst>
                                    <p:cond delay="0"/>
                                  </p:stCondLst>
                                  <p:childTnLst>
                                    <p:animEffect transition="out" filter="wipe(down)">
                                      <p:cBhvr>
                                        <p:cTn id="27" dur="500"/>
                                        <p:tgtEl>
                                          <p:spTgt spid="6183"/>
                                        </p:tgtEl>
                                      </p:cBhvr>
                                    </p:animEffect>
                                    <p:set>
                                      <p:cBhvr>
                                        <p:cTn id="28" dur="1" fill="hold">
                                          <p:stCondLst>
                                            <p:cond delay="499"/>
                                          </p:stCondLst>
                                        </p:cTn>
                                        <p:tgtEl>
                                          <p:spTgt spid="6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1" grpId="0" animBg="1"/>
      <p:bldP spid="6183" grpId="0" animBg="1"/>
      <p:bldP spid="6183" grpId="1" animBg="1"/>
      <p:bldP spid="6183" grpId="2" animBg="1"/>
      <p:bldP spid="6185" grpId="0" animBg="1"/>
      <p:bldP spid="61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124200" y="1181100"/>
            <a:ext cx="8229600" cy="1143000"/>
          </a:xfrm>
        </p:spPr>
        <p:txBody>
          <a:bodyPr/>
          <a:lstStyle/>
          <a:p>
            <a:pPr eaLnBrk="1" hangingPunct="1"/>
            <a:r>
              <a:rPr lang="vi-VN" sz="3200" b="1" dirty="0">
                <a:latin typeface="Times New Roman" pitchFamily="18" charset="0"/>
                <a:cs typeface="Times New Roman" pitchFamily="18" charset="0"/>
              </a:rPr>
              <a:t>Và mọi người cảm thấy như thế nào khi nhìn thấy Bác Hồ cầm một quả táo trên tay?</a:t>
            </a:r>
            <a:endParaRPr lang="en-US" altLang="en-US" sz="3200" b="1" i="1" dirty="0">
              <a:latin typeface="Times New Roman" pitchFamily="18" charset="0"/>
              <a:cs typeface="Times New Roman" pitchFamily="18" charset="0"/>
            </a:endParaRPr>
          </a:p>
        </p:txBody>
      </p:sp>
      <p:sp>
        <p:nvSpPr>
          <p:cNvPr id="18435" name="Rectangle 3"/>
          <p:cNvSpPr>
            <a:spLocks noGrp="1" noChangeArrowheads="1"/>
          </p:cNvSpPr>
          <p:nvPr>
            <p:ph type="body" idx="1"/>
          </p:nvPr>
        </p:nvSpPr>
        <p:spPr>
          <a:xfrm>
            <a:off x="838200" y="2590801"/>
            <a:ext cx="4495800" cy="4525963"/>
          </a:xfrm>
        </p:spPr>
        <p:txBody>
          <a:bodyPr/>
          <a:lstStyle/>
          <a:p>
            <a:pPr eaLnBrk="1" hangingPunct="1"/>
            <a:r>
              <a:rPr lang="en-US" altLang="en-US" sz="3100" dirty="0" err="1">
                <a:solidFill>
                  <a:srgbClr val="FF0000"/>
                </a:solidFill>
                <a:latin typeface="Times New Roman" pitchFamily="18" charset="0"/>
              </a:rPr>
              <a:t>Đáp</a:t>
            </a:r>
            <a:r>
              <a:rPr lang="en-US" altLang="en-US" sz="3100" dirty="0">
                <a:solidFill>
                  <a:srgbClr val="FF0000"/>
                </a:solidFill>
                <a:latin typeface="Times New Roman" pitchFamily="18" charset="0"/>
              </a:rPr>
              <a:t> </a:t>
            </a:r>
            <a:r>
              <a:rPr lang="en-US" altLang="en-US" sz="3100" dirty="0" err="1">
                <a:solidFill>
                  <a:srgbClr val="FF0000"/>
                </a:solidFill>
                <a:latin typeface="Times New Roman" pitchFamily="18" charset="0"/>
              </a:rPr>
              <a:t>án</a:t>
            </a:r>
            <a:r>
              <a:rPr lang="en-US" altLang="en-US" sz="31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Nhiều người ngạc nhiên, nhiều con mắt tò mò chú ý. Tại sao vị khách quý như Bác lúc ăn tiệc xong lại còn lấy quả táo đem theo. Nhiều người chú ý xem Bác sẽ làm gì...</a:t>
            </a:r>
            <a:endParaRPr lang="en-US" altLang="en-US" sz="3100" dirty="0">
              <a:solidFill>
                <a:srgbClr val="FF0000"/>
              </a:solidFill>
              <a:latin typeface="Times New Roman" pitchFamily="18" charset="0"/>
              <a:cs typeface="Times New Roman" pitchFamily="18" charset="0"/>
            </a:endParaRPr>
          </a:p>
        </p:txBody>
      </p:sp>
      <p:pic>
        <p:nvPicPr>
          <p:cNvPr id="368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6772">
            <a:off x="1752600" y="381000"/>
            <a:ext cx="152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2" y="5029200"/>
            <a:ext cx="15716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1" y="2362200"/>
            <a:ext cx="5886451"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60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linds(horizontal)">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8434"/>
                                        </p:tgtEl>
                                      </p:cBhvr>
                                    </p:animEffect>
                                    <p:set>
                                      <p:cBhvr>
                                        <p:cTn id="12" dur="1" fill="hold">
                                          <p:stCondLst>
                                            <p:cond delay="499"/>
                                          </p:stCondLst>
                                        </p:cTn>
                                        <p:tgtEl>
                                          <p:spTgt spid="18434"/>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18435">
                                            <p:txEl>
                                              <p:pRg st="0" end="0"/>
                                            </p:txEl>
                                          </p:spTgt>
                                        </p:tgtEl>
                                        <p:attrNameLst>
                                          <p:attrName>style.visibility</p:attrName>
                                        </p:attrNameLst>
                                      </p:cBhvr>
                                      <p:to>
                                        <p:strVal val="visible"/>
                                      </p:to>
                                    </p:set>
                                    <p:animEffect transition="in" filter="checkerboard(across)">
                                      <p:cBhvr>
                                        <p:cTn id="15" dur="500"/>
                                        <p:tgtEl>
                                          <p:spTgt spid="18435">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checkerboard(across)">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4" grpId="1"/>
      <p:bldP spid="184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3" name="Group 69"/>
          <p:cNvGraphicFramePr>
            <a:graphicFrameLocks noGrp="1"/>
          </p:cNvGraphicFramePr>
          <p:nvPr/>
        </p:nvGraphicFramePr>
        <p:xfrm>
          <a:off x="3276600" y="1143000"/>
          <a:ext cx="5562600" cy="4064000"/>
        </p:xfrm>
        <a:graphic>
          <a:graphicData uri="http://schemas.openxmlformats.org/drawingml/2006/table">
            <a:tbl>
              <a:tblPr/>
              <a:tblGrid>
                <a:gridCol w="1752600"/>
                <a:gridCol w="1676400"/>
                <a:gridCol w="2133600"/>
              </a:tblGrid>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r>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r>
            </a:tbl>
          </a:graphicData>
        </a:graphic>
      </p:graphicFrame>
      <p:sp>
        <p:nvSpPr>
          <p:cNvPr id="37904" name="WordArt 32"/>
          <p:cNvSpPr>
            <a:spLocks noChangeArrowheads="1" noChangeShapeType="1" noTextEdit="1"/>
          </p:cNvSpPr>
          <p:nvPr/>
        </p:nvSpPr>
        <p:spPr bwMode="auto">
          <a:xfrm>
            <a:off x="3875088" y="1717675"/>
            <a:ext cx="533400" cy="11430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37905" name="WordArt 36"/>
          <p:cNvSpPr>
            <a:spLocks noChangeArrowheads="1" noChangeShapeType="1" noTextEdit="1"/>
          </p:cNvSpPr>
          <p:nvPr/>
        </p:nvSpPr>
        <p:spPr bwMode="auto">
          <a:xfrm>
            <a:off x="5524500" y="1600200"/>
            <a:ext cx="533400" cy="1243013"/>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kern="10">
              <a:ln w="9525">
                <a:solidFill>
                  <a:srgbClr val="000000"/>
                </a:solidFill>
                <a:round/>
                <a:headEnd/>
                <a:tailEnd/>
              </a:ln>
              <a:solidFill>
                <a:srgbClr val="000000"/>
              </a:solidFill>
              <a:latin typeface="Arial Black"/>
            </a:endParaRPr>
          </a:p>
        </p:txBody>
      </p:sp>
      <p:sp>
        <p:nvSpPr>
          <p:cNvPr id="6181" name="WordArt 37"/>
          <p:cNvSpPr>
            <a:spLocks noChangeArrowheads="1" noChangeShapeType="1" noTextEdit="1"/>
          </p:cNvSpPr>
          <p:nvPr/>
        </p:nvSpPr>
        <p:spPr bwMode="auto">
          <a:xfrm>
            <a:off x="7391403" y="1565275"/>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6185" name="WordArt 41"/>
          <p:cNvSpPr>
            <a:spLocks noChangeArrowheads="1" noChangeShapeType="1" noTextEdit="1"/>
          </p:cNvSpPr>
          <p:nvPr/>
        </p:nvSpPr>
        <p:spPr bwMode="auto">
          <a:xfrm>
            <a:off x="5656266" y="3429000"/>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5</a:t>
            </a:r>
          </a:p>
        </p:txBody>
      </p:sp>
      <p:sp>
        <p:nvSpPr>
          <p:cNvPr id="6187" name="WordArt 43"/>
          <p:cNvSpPr>
            <a:spLocks noChangeArrowheads="1" noChangeShapeType="1" noTextEdit="1"/>
          </p:cNvSpPr>
          <p:nvPr/>
        </p:nvSpPr>
        <p:spPr bwMode="auto">
          <a:xfrm>
            <a:off x="7391403" y="3422651"/>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6</a:t>
            </a:r>
          </a:p>
        </p:txBody>
      </p:sp>
    </p:spTree>
    <p:extLst>
      <p:ext uri="{BB962C8B-B14F-4D97-AF65-F5344CB8AC3E}">
        <p14:creationId xmlns:p14="http://schemas.microsoft.com/office/powerpoint/2010/main" val="1430381628"/>
      </p:ext>
    </p:ext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213"/>
                                        </p:tgtEl>
                                        <p:attrNameLst>
                                          <p:attrName>style.visibility</p:attrName>
                                        </p:attrNameLst>
                                      </p:cBhvr>
                                      <p:to>
                                        <p:strVal val="visible"/>
                                      </p:to>
                                    </p:set>
                                    <p:animEffect transition="in" filter="blinds(horizontal)">
                                      <p:cBhvr>
                                        <p:cTn id="7" dur="500"/>
                                        <p:tgtEl>
                                          <p:spTgt spid="6213"/>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6181"/>
                                        </p:tgtEl>
                                        <p:attrNameLst>
                                          <p:attrName>style.visibility</p:attrName>
                                        </p:attrNameLst>
                                      </p:cBhvr>
                                      <p:to>
                                        <p:strVal val="visible"/>
                                      </p:to>
                                    </p:set>
                                    <p:animEffect transition="in" filter="checkerboard(across)">
                                      <p:cBhvr>
                                        <p:cTn id="10" dur="500"/>
                                        <p:tgtEl>
                                          <p:spTgt spid="618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187"/>
                                        </p:tgtEl>
                                        <p:attrNameLst>
                                          <p:attrName>style.visibility</p:attrName>
                                        </p:attrNameLst>
                                      </p:cBhvr>
                                      <p:to>
                                        <p:strVal val="visible"/>
                                      </p:to>
                                    </p:set>
                                    <p:animEffect transition="in" filter="checkerboard(across)">
                                      <p:cBhvr>
                                        <p:cTn id="13" dur="500"/>
                                        <p:tgtEl>
                                          <p:spTgt spid="618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185"/>
                                        </p:tgtEl>
                                        <p:attrNameLst>
                                          <p:attrName>style.visibility</p:attrName>
                                        </p:attrNameLst>
                                      </p:cBhvr>
                                      <p:to>
                                        <p:strVal val="visible"/>
                                      </p:to>
                                    </p:set>
                                    <p:animEffect transition="in" filter="checkerboard(across)">
                                      <p:cBhvr>
                                        <p:cTn id="16" dur="500"/>
                                        <p:tgtEl>
                                          <p:spTgt spid="618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xit" presetSubtype="32" fill="hold" grpId="1" nodeType="clickEffect">
                                  <p:stCondLst>
                                    <p:cond delay="0"/>
                                  </p:stCondLst>
                                  <p:childTnLst>
                                    <p:anim calcmode="lin" valueType="num">
                                      <p:cBhvr>
                                        <p:cTn id="20" dur="500"/>
                                        <p:tgtEl>
                                          <p:spTgt spid="6185"/>
                                        </p:tgtEl>
                                        <p:attrNameLst>
                                          <p:attrName>ppt_w</p:attrName>
                                        </p:attrNameLst>
                                      </p:cBhvr>
                                      <p:tavLst>
                                        <p:tav tm="0">
                                          <p:val>
                                            <p:strVal val="ppt_w"/>
                                          </p:val>
                                        </p:tav>
                                        <p:tav tm="100000">
                                          <p:val>
                                            <p:fltVal val="0"/>
                                          </p:val>
                                        </p:tav>
                                      </p:tavLst>
                                    </p:anim>
                                    <p:anim calcmode="lin" valueType="num">
                                      <p:cBhvr>
                                        <p:cTn id="21" dur="500"/>
                                        <p:tgtEl>
                                          <p:spTgt spid="6185"/>
                                        </p:tgtEl>
                                        <p:attrNameLst>
                                          <p:attrName>ppt_h</p:attrName>
                                        </p:attrNameLst>
                                      </p:cBhvr>
                                      <p:tavLst>
                                        <p:tav tm="0">
                                          <p:val>
                                            <p:strVal val="ppt_h"/>
                                          </p:val>
                                        </p:tav>
                                        <p:tav tm="100000">
                                          <p:val>
                                            <p:fltVal val="0"/>
                                          </p:val>
                                        </p:tav>
                                      </p:tavLst>
                                    </p:anim>
                                    <p:set>
                                      <p:cBhvr>
                                        <p:cTn id="22" dur="1" fill="hold">
                                          <p:stCondLst>
                                            <p:cond delay="499"/>
                                          </p:stCondLst>
                                        </p:cTn>
                                        <p:tgtEl>
                                          <p:spTgt spid="61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1" grpId="0" animBg="1"/>
      <p:bldP spid="6185" grpId="0" animBg="1"/>
      <p:bldP spid="6185" grpId="1" animBg="1"/>
      <p:bldP spid="61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2692063"/>
            <a:ext cx="5486400" cy="3046988"/>
          </a:xfrm>
          <a:prstGeom prst="rect">
            <a:avLst/>
          </a:prstGeom>
        </p:spPr>
        <p:txBody>
          <a:bodyPr wrap="square" lIns="91436" tIns="45718" rIns="91436" bIns="45718">
            <a:spAutoFit/>
          </a:bodyPr>
          <a:lstStyle/>
          <a:p>
            <a:r>
              <a:rPr lang="en-US" sz="2400" kern="0" dirty="0" err="1">
                <a:solidFill>
                  <a:srgbClr val="FF0000"/>
                </a:solidFill>
                <a:latin typeface="Times New Roman"/>
                <a:ea typeface="+mj-ea"/>
                <a:cs typeface="+mj-cs"/>
              </a:rPr>
              <a:t>Đáp</a:t>
            </a:r>
            <a:r>
              <a:rPr lang="en-US" sz="2400" kern="0" dirty="0">
                <a:solidFill>
                  <a:srgbClr val="FF0000"/>
                </a:solidFill>
                <a:latin typeface="Times New Roman"/>
                <a:ea typeface="+mj-ea"/>
                <a:cs typeface="+mj-cs"/>
              </a:rPr>
              <a:t> </a:t>
            </a:r>
            <a:r>
              <a:rPr lang="en-US" sz="2400" kern="0" dirty="0" err="1">
                <a:solidFill>
                  <a:srgbClr val="FF0000"/>
                </a:solidFill>
                <a:latin typeface="Times New Roman"/>
                <a:ea typeface="+mj-ea"/>
                <a:cs typeface="+mj-cs"/>
              </a:rPr>
              <a:t>án</a:t>
            </a:r>
            <a:r>
              <a:rPr lang="en-US" sz="2400" kern="0" dirty="0">
                <a:solidFill>
                  <a:srgbClr val="FF0000"/>
                </a:solidFill>
                <a:latin typeface="Times New Roman"/>
                <a:ea typeface="+mj-ea"/>
                <a:cs typeface="+mj-cs"/>
              </a:rPr>
              <a:t>: </a:t>
            </a:r>
            <a:r>
              <a:rPr lang="vi-VN" sz="2400" kern="0" dirty="0">
                <a:solidFill>
                  <a:srgbClr val="FF0000"/>
                </a:solidFill>
                <a:latin typeface="Times New Roman"/>
                <a:ea typeface="+mj-ea"/>
                <a:cs typeface="+mj-cs"/>
              </a:rPr>
              <a:t>Em bé gái sau khi nhận quả táo thì giữ khư khư trong tay, ai xin cũng không cho. Lúc về nhà em để quả táo lên bàn học. Cha mẹ bảo: “con ăn đi, kẻo để lâu sẽ hỏng không ăn được”. Nhưng em nhất định không ăn. Em nói: “Đó là quả táo Bác Hồ cho con, con sẽ giữ thật lâu để làm kỷ niệm”.</a:t>
            </a:r>
            <a:endParaRPr lang="en-US" sz="2400" kern="0" dirty="0">
              <a:solidFill>
                <a:srgbClr val="FF0000"/>
              </a:solidFill>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2" y="2531092"/>
            <a:ext cx="5410201" cy="379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2600" y="1143001"/>
            <a:ext cx="8610600" cy="1077219"/>
          </a:xfrm>
          <a:prstGeom prst="rect">
            <a:avLst/>
          </a:prstGeom>
        </p:spPr>
        <p:txBody>
          <a:bodyPr wrap="square" lIns="91436" tIns="45718" rIns="91436" bIns="45718">
            <a:spAutoFit/>
          </a:bodyPr>
          <a:lstStyle/>
          <a:p>
            <a:r>
              <a:rPr lang="vi-VN" sz="3200" b="1" i="1" dirty="0">
                <a:latin typeface="Time New Roman"/>
              </a:rPr>
              <a:t>Sau khi bé gái được bác Hồ tặng cho quả tác thì bạn nhỏ đó đã làm gì với q</a:t>
            </a:r>
            <a:r>
              <a:rPr lang="en-US" sz="3200" b="1" i="1" dirty="0" err="1">
                <a:latin typeface="Time New Roman"/>
              </a:rPr>
              <a:t>ủa</a:t>
            </a:r>
            <a:r>
              <a:rPr lang="vi-VN" sz="3200" b="1" i="1" dirty="0">
                <a:latin typeface="Time New Roman"/>
              </a:rPr>
              <a:t> táo?</a:t>
            </a:r>
            <a:endParaRPr lang="en-US" sz="3200" b="1" i="1" dirty="0"/>
          </a:p>
        </p:txBody>
      </p:sp>
      <p:sp>
        <p:nvSpPr>
          <p:cNvPr id="25602" name="Rectangle 2"/>
          <p:cNvSpPr>
            <a:spLocks noGrp="1" noChangeArrowheads="1"/>
          </p:cNvSpPr>
          <p:nvPr>
            <p:ph type="title"/>
          </p:nvPr>
        </p:nvSpPr>
        <p:spPr>
          <a:xfrm>
            <a:off x="1447800" y="914400"/>
            <a:ext cx="9525000" cy="1143000"/>
          </a:xfrm>
        </p:spPr>
        <p:txBody>
          <a:bodyPr/>
          <a:lstStyle/>
          <a:p>
            <a:pPr eaLnBrk="1" hangingPunct="1"/>
            <a:r>
              <a:rPr lang="vi-VN" sz="4000" dirty="0"/>
              <a:t> </a:t>
            </a:r>
            <a:r>
              <a:rPr lang="vi-VN" sz="4000" b="1" i="1" dirty="0">
                <a:latin typeface="Times New Roman" pitchFamily="18" charset="0"/>
                <a:cs typeface="Times New Roman" pitchFamily="18" charset="0"/>
              </a:rPr>
              <a:t>Bác Hồ đã cho ai quả táo?</a:t>
            </a:r>
            <a:endParaRPr lang="en-US" altLang="en-US" sz="3500" b="1" i="1" dirty="0">
              <a:latin typeface="Times New Roman" pitchFamily="18" charset="0"/>
              <a:cs typeface="Times New Roman" pitchFamily="18" charset="0"/>
            </a:endParaRPr>
          </a:p>
        </p:txBody>
      </p:sp>
      <p:sp>
        <p:nvSpPr>
          <p:cNvPr id="25603" name="Rectangle 3"/>
          <p:cNvSpPr>
            <a:spLocks noGrp="1" noChangeArrowheads="1"/>
          </p:cNvSpPr>
          <p:nvPr>
            <p:ph type="body" idx="1"/>
          </p:nvPr>
        </p:nvSpPr>
        <p:spPr>
          <a:xfrm>
            <a:off x="6248400" y="3505200"/>
            <a:ext cx="5410200" cy="1905000"/>
          </a:xfrm>
        </p:spPr>
        <p:txBody>
          <a:bodyPr/>
          <a:lstStyle/>
          <a:p>
            <a:pPr eaLnBrk="1" hangingPunct="1"/>
            <a:r>
              <a:rPr lang="en-US" altLang="en-US" sz="2800" dirty="0" err="1">
                <a:solidFill>
                  <a:srgbClr val="FF0000"/>
                </a:solidFill>
                <a:latin typeface="Times New Roman" pitchFamily="18" charset="0"/>
              </a:rPr>
              <a:t>Đáp</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án</a:t>
            </a:r>
            <a:r>
              <a:rPr lang="en-US" alt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Bác ra đến ngoài cửa thì có một đám thiếu nhi ríu rít chạy tới chào. Bác tươi cười bế một em gái nhỏ lên hôn và đưa cho một quả táo. </a:t>
            </a:r>
            <a:endParaRPr lang="en-US" altLang="en-US" sz="2800"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2" y="2590800"/>
            <a:ext cx="5410201"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382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heckerboard(across)">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12" dur="500"/>
                                        <p:tgtEl>
                                          <p:spTgt spid="25603">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linds(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25602"/>
                                        </p:tgtEl>
                                      </p:cBhvr>
                                    </p:animEffect>
                                    <p:set>
                                      <p:cBhvr>
                                        <p:cTn id="20" dur="1" fill="hold">
                                          <p:stCondLst>
                                            <p:cond delay="499"/>
                                          </p:stCondLst>
                                        </p:cTn>
                                        <p:tgtEl>
                                          <p:spTgt spid="25602"/>
                                        </p:tgtEl>
                                        <p:attrNameLst>
                                          <p:attrName>style.visibility</p:attrName>
                                        </p:attrNameLst>
                                      </p:cBhvr>
                                      <p:to>
                                        <p:strVal val="hidden"/>
                                      </p:to>
                                    </p:set>
                                  </p:childTnLst>
                                </p:cTn>
                              </p:par>
                              <p:par>
                                <p:cTn id="21" presetID="14" presetClass="exit" presetSubtype="10" fill="hold" grpId="0" nodeType="withEffect">
                                  <p:stCondLst>
                                    <p:cond delay="0"/>
                                  </p:stCondLst>
                                  <p:childTnLst>
                                    <p:animEffect transition="out" filter="randombar(horizontal)">
                                      <p:cBhvr>
                                        <p:cTn id="22" dur="500"/>
                                        <p:tgtEl>
                                          <p:spTgt spid="25603">
                                            <p:txEl>
                                              <p:pRg st="0" end="0"/>
                                            </p:txEl>
                                          </p:spTgt>
                                        </p:tgtEl>
                                      </p:cBhvr>
                                    </p:animEffect>
                                    <p:set>
                                      <p:cBhvr>
                                        <p:cTn id="23" dur="1" fill="hold">
                                          <p:stCondLst>
                                            <p:cond delay="499"/>
                                          </p:stCondLst>
                                        </p:cTn>
                                        <p:tgtEl>
                                          <p:spTgt spid="25603">
                                            <p:txEl>
                                              <p:pRg st="0" end="0"/>
                                            </p:txEl>
                                          </p:spTgt>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5122"/>
                                        </p:tgtEl>
                                      </p:cBhvr>
                                    </p:animEffect>
                                    <p:set>
                                      <p:cBhvr>
                                        <p:cTn id="26" dur="1" fill="hold">
                                          <p:stCondLst>
                                            <p:cond delay="499"/>
                                          </p:stCondLst>
                                        </p:cTn>
                                        <p:tgtEl>
                                          <p:spTgt spid="5122"/>
                                        </p:tgtEl>
                                        <p:attrNameLst>
                                          <p:attrName>style.visibility</p:attrName>
                                        </p:attrNameLst>
                                      </p:cBhvr>
                                      <p:to>
                                        <p:strVal val="hidden"/>
                                      </p:to>
                                    </p:se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1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Effect transition="in" filter="fade">
                                      <p:cBhvr>
                                        <p:cTn id="37" dur="1000"/>
                                        <p:tgtEl>
                                          <p:spTgt spid="3"/>
                                        </p:tgtEl>
                                      </p:cBhvr>
                                    </p:animEffect>
                                  </p:childTnLst>
                                </p:cTn>
                              </p:par>
                              <p:par>
                                <p:cTn id="38" presetID="53" presetClass="entr" presetSubtype="16" fill="hold" nodeType="withEffect">
                                  <p:stCondLst>
                                    <p:cond delay="0"/>
                                  </p:stCondLst>
                                  <p:childTnLst>
                                    <p:set>
                                      <p:cBhvr>
                                        <p:cTn id="39" dur="1" fill="hold">
                                          <p:stCondLst>
                                            <p:cond delay="0"/>
                                          </p:stCondLst>
                                        </p:cTn>
                                        <p:tgtEl>
                                          <p:spTgt spid="5123"/>
                                        </p:tgtEl>
                                        <p:attrNameLst>
                                          <p:attrName>style.visibility</p:attrName>
                                        </p:attrNameLst>
                                      </p:cBhvr>
                                      <p:to>
                                        <p:strVal val="visible"/>
                                      </p:to>
                                    </p:set>
                                    <p:anim calcmode="lin" valueType="num">
                                      <p:cBhvr>
                                        <p:cTn id="40" dur="500" fill="hold"/>
                                        <p:tgtEl>
                                          <p:spTgt spid="5123"/>
                                        </p:tgtEl>
                                        <p:attrNameLst>
                                          <p:attrName>ppt_w</p:attrName>
                                        </p:attrNameLst>
                                      </p:cBhvr>
                                      <p:tavLst>
                                        <p:tav tm="0">
                                          <p:val>
                                            <p:fltVal val="0"/>
                                          </p:val>
                                        </p:tav>
                                        <p:tav tm="100000">
                                          <p:val>
                                            <p:strVal val="#ppt_w"/>
                                          </p:val>
                                        </p:tav>
                                      </p:tavLst>
                                    </p:anim>
                                    <p:anim calcmode="lin" valueType="num">
                                      <p:cBhvr>
                                        <p:cTn id="41" dur="500" fill="hold"/>
                                        <p:tgtEl>
                                          <p:spTgt spid="5123"/>
                                        </p:tgtEl>
                                        <p:attrNameLst>
                                          <p:attrName>ppt_h</p:attrName>
                                        </p:attrNameLst>
                                      </p:cBhvr>
                                      <p:tavLst>
                                        <p:tav tm="0">
                                          <p:val>
                                            <p:fltVal val="0"/>
                                          </p:val>
                                        </p:tav>
                                        <p:tav tm="100000">
                                          <p:val>
                                            <p:strVal val="#ppt_h"/>
                                          </p:val>
                                        </p:tav>
                                      </p:tavLst>
                                    </p:anim>
                                    <p:animEffect transition="in" filter="fade">
                                      <p:cBhvr>
                                        <p:cTn id="4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5602" grpId="0"/>
      <p:bldP spid="25602" grpId="1"/>
      <p:bldP spid="2560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3" name="Group 69"/>
          <p:cNvGraphicFramePr>
            <a:graphicFrameLocks noGrp="1"/>
          </p:cNvGraphicFramePr>
          <p:nvPr/>
        </p:nvGraphicFramePr>
        <p:xfrm>
          <a:off x="3276600" y="1143000"/>
          <a:ext cx="5562600" cy="4064000"/>
        </p:xfrm>
        <a:graphic>
          <a:graphicData uri="http://schemas.openxmlformats.org/drawingml/2006/table">
            <a:tbl>
              <a:tblPr/>
              <a:tblGrid>
                <a:gridCol w="1752600"/>
                <a:gridCol w="1676400"/>
                <a:gridCol w="2133600"/>
              </a:tblGrid>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r>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r>
            </a:tbl>
          </a:graphicData>
        </a:graphic>
      </p:graphicFrame>
      <p:sp>
        <p:nvSpPr>
          <p:cNvPr id="39952" name="WordArt 32"/>
          <p:cNvSpPr>
            <a:spLocks noChangeArrowheads="1" noChangeShapeType="1" noTextEdit="1"/>
          </p:cNvSpPr>
          <p:nvPr/>
        </p:nvSpPr>
        <p:spPr bwMode="auto">
          <a:xfrm>
            <a:off x="3875088" y="1717675"/>
            <a:ext cx="533400" cy="11430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39953" name="WordArt 36"/>
          <p:cNvSpPr>
            <a:spLocks noChangeArrowheads="1" noChangeShapeType="1" noTextEdit="1"/>
          </p:cNvSpPr>
          <p:nvPr/>
        </p:nvSpPr>
        <p:spPr bwMode="auto">
          <a:xfrm>
            <a:off x="5524500" y="1600200"/>
            <a:ext cx="533400" cy="1243013"/>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kern="10">
              <a:ln w="9525">
                <a:solidFill>
                  <a:srgbClr val="000000"/>
                </a:solidFill>
                <a:round/>
                <a:headEnd/>
                <a:tailEnd/>
              </a:ln>
              <a:solidFill>
                <a:srgbClr val="000000"/>
              </a:solidFill>
              <a:latin typeface="Arial Black"/>
            </a:endParaRPr>
          </a:p>
        </p:txBody>
      </p:sp>
      <p:sp>
        <p:nvSpPr>
          <p:cNvPr id="39954" name="WordArt 37"/>
          <p:cNvSpPr>
            <a:spLocks noChangeArrowheads="1" noChangeShapeType="1" noTextEdit="1"/>
          </p:cNvSpPr>
          <p:nvPr/>
        </p:nvSpPr>
        <p:spPr bwMode="auto">
          <a:xfrm>
            <a:off x="7391403" y="1565275"/>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b="1" kern="10">
              <a:ln w="9525">
                <a:solidFill>
                  <a:srgbClr val="000000"/>
                </a:solidFill>
                <a:round/>
                <a:headEnd/>
                <a:tailEnd/>
              </a:ln>
              <a:solidFill>
                <a:srgbClr val="000000"/>
              </a:solidFill>
              <a:latin typeface="Arial Black"/>
            </a:endParaRPr>
          </a:p>
        </p:txBody>
      </p:sp>
      <p:sp>
        <p:nvSpPr>
          <p:cNvPr id="39955" name="WordArt 41"/>
          <p:cNvSpPr>
            <a:spLocks noChangeArrowheads="1" noChangeShapeType="1" noTextEdit="1"/>
          </p:cNvSpPr>
          <p:nvPr/>
        </p:nvSpPr>
        <p:spPr bwMode="auto">
          <a:xfrm>
            <a:off x="5656266" y="3429000"/>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endParaRPr lang="en-US" sz="4800" kern="10">
              <a:ln w="9525">
                <a:solidFill>
                  <a:srgbClr val="000000"/>
                </a:solidFill>
                <a:round/>
                <a:headEnd/>
                <a:tailEnd/>
              </a:ln>
              <a:solidFill>
                <a:srgbClr val="000000"/>
              </a:solidFill>
              <a:latin typeface="Arial Black"/>
            </a:endParaRPr>
          </a:p>
        </p:txBody>
      </p:sp>
      <p:sp>
        <p:nvSpPr>
          <p:cNvPr id="6187" name="WordArt 43"/>
          <p:cNvSpPr>
            <a:spLocks noChangeArrowheads="1" noChangeShapeType="1" noTextEdit="1"/>
          </p:cNvSpPr>
          <p:nvPr/>
        </p:nvSpPr>
        <p:spPr bwMode="auto">
          <a:xfrm>
            <a:off x="7391403" y="3422651"/>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6</a:t>
            </a:r>
          </a:p>
        </p:txBody>
      </p:sp>
    </p:spTree>
    <p:extLst>
      <p:ext uri="{BB962C8B-B14F-4D97-AF65-F5344CB8AC3E}">
        <p14:creationId xmlns:p14="http://schemas.microsoft.com/office/powerpoint/2010/main" val="386025418"/>
      </p:ext>
    </p:ext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213"/>
                                        </p:tgtEl>
                                        <p:attrNameLst>
                                          <p:attrName>style.visibility</p:attrName>
                                        </p:attrNameLst>
                                      </p:cBhvr>
                                      <p:to>
                                        <p:strVal val="visible"/>
                                      </p:to>
                                    </p:set>
                                    <p:animEffect transition="in" filter="blinds(horizontal)">
                                      <p:cBhvr>
                                        <p:cTn id="7" dur="500"/>
                                        <p:tgtEl>
                                          <p:spTgt spid="62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187"/>
                                        </p:tgtEl>
                                        <p:attrNameLst>
                                          <p:attrName>style.visibility</p:attrName>
                                        </p:attrNameLst>
                                      </p:cBhvr>
                                      <p:to>
                                        <p:strVal val="visible"/>
                                      </p:to>
                                    </p:set>
                                    <p:animEffect transition="in" filter="checkerboard(across)">
                                      <p:cBhvr>
                                        <p:cTn id="10" dur="500"/>
                                        <p:tgtEl>
                                          <p:spTgt spid="61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6187"/>
                                        </p:tgtEl>
                                      </p:cBhvr>
                                    </p:animEffect>
                                    <p:set>
                                      <p:cBhvr>
                                        <p:cTn id="15" dur="1" fill="hold">
                                          <p:stCondLst>
                                            <p:cond delay="499"/>
                                          </p:stCondLst>
                                        </p:cTn>
                                        <p:tgtEl>
                                          <p:spTgt spid="6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 grpId="0" animBg="1"/>
      <p:bldP spid="618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988"/>
            <a:ext cx="12185651" cy="685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
          <p:cNvPicPr>
            <a:picLocks noChangeAspect="1" noChangeArrowheads="1"/>
          </p:cNvPicPr>
          <p:nvPr/>
        </p:nvPicPr>
        <p:blipFill>
          <a:blip r:embed="rId5">
            <a:extLst>
              <a:ext uri="{28A0092B-C50C-407E-A947-70E740481C1C}">
                <a14:useLocalDpi xmlns:a14="http://schemas.microsoft.com/office/drawing/2010/main" val="0"/>
              </a:ext>
            </a:extLst>
          </a:blip>
          <a:srcRect b="5901"/>
          <a:stretch>
            <a:fillRect/>
          </a:stretch>
        </p:blipFill>
        <p:spPr bwMode="auto">
          <a:xfrm>
            <a:off x="4440239" y="-60325"/>
            <a:ext cx="774541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5362" y="548682"/>
            <a:ext cx="3424591" cy="1200329"/>
          </a:xfrm>
          <a:prstGeom prst="rect">
            <a:avLst/>
          </a:prstGeom>
          <a:noFill/>
        </p:spPr>
        <p:txBody>
          <a:bodyPr lIns="91436" tIns="45718" rIns="91436" bIns="45718">
            <a:prstTxWarp prst="textChevron">
              <a:avLst/>
            </a:prstTxWarp>
            <a:spAutoFit/>
          </a:bodyPr>
          <a:lstStyle/>
          <a:p>
            <a:pPr algn="ctr" defTabSz="457178">
              <a:defRPr/>
            </a:pP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hát</a:t>
            </a:r>
            <a:endParaRPr lang="en-US" sz="3600" b="1" dirty="0">
              <a:solidFill>
                <a:srgbClr val="FF0000"/>
              </a:solidFill>
              <a:latin typeface="Times New Roman" panose="02020603050405020304" pitchFamily="18" charset="0"/>
              <a:cs typeface="Times New Roman" panose="02020603050405020304" pitchFamily="18" charset="0"/>
            </a:endParaRPr>
          </a:p>
          <a:p>
            <a:pPr algn="ctr" defTabSz="457178">
              <a:defRPr/>
            </a:pPr>
            <a:r>
              <a:rPr lang="en-US" sz="3600" b="1" dirty="0" err="1">
                <a:solidFill>
                  <a:srgbClr val="FF0000"/>
                </a:solidFill>
                <a:latin typeface="Times New Roman" panose="02020603050405020304" pitchFamily="18" charset="0"/>
                <a:cs typeface="Times New Roman" panose="02020603050405020304" pitchFamily="18" charset="0"/>
              </a:rPr>
              <a:t>Nhớ</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Bác</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 name="Nhớ ơn Bác - Bảo Ngọc.mp3">
            <a:hlinkClick r:id="" action="ppaction://media"/>
          </p:cNvPr>
          <p:cNvPicPr>
            <a:picLocks noChangeAspect="1"/>
          </p:cNvPicPr>
          <p:nvPr>
            <a:audioFile r:link="rId1"/>
            <p:extLst>
              <p:ext uri="{DAA4B4D4-6D71-4841-9C94-3DE7FCFB9230}">
                <p14:media xmlns:p14="http://schemas.microsoft.com/office/powerpoint/2010/main" r:embed="rId2">
                  <p14:trim st="3344.1316" end="52477.1471"/>
                </p14:media>
              </p:ext>
            </p:extLst>
          </p:nvPr>
        </p:nvPicPr>
        <p:blipFill>
          <a:blip r:embed="rId6"/>
          <a:stretch>
            <a:fillRect/>
          </a:stretch>
        </p:blipFill>
        <p:spPr>
          <a:xfrm>
            <a:off x="1600200" y="1905000"/>
            <a:ext cx="609600" cy="609600"/>
          </a:xfrm>
          <a:prstGeom prst="rect">
            <a:avLst/>
          </a:prstGeom>
        </p:spPr>
      </p:pic>
    </p:spTree>
    <p:extLst>
      <p:ext uri="{BB962C8B-B14F-4D97-AF65-F5344CB8AC3E}">
        <p14:creationId xmlns:p14="http://schemas.microsoft.com/office/powerpoint/2010/main" val="35967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28802" y="1219200"/>
            <a:ext cx="8810625" cy="1143000"/>
          </a:xfrm>
        </p:spPr>
        <p:txBody>
          <a:bodyPr/>
          <a:lstStyle/>
          <a:p>
            <a:pPr eaLnBrk="1" hangingPunct="1"/>
            <a:r>
              <a:rPr lang="vi-VN" sz="3200" b="1" dirty="0">
                <a:latin typeface="Times New Roman" pitchFamily="18" charset="0"/>
                <a:cs typeface="Times New Roman" pitchFamily="18" charset="0"/>
              </a:rPr>
              <a:t>Qua </a:t>
            </a:r>
            <a:r>
              <a:rPr lang="vi-VN" sz="3200" b="1" dirty="0">
                <a:latin typeface="Times New Roman" pitchFamily="18" charset="0"/>
                <a:cs typeface="Times New Roman" pitchFamily="18" charset="0"/>
              </a:rPr>
              <a:t>câu chuyện các con thấy tình cảm của Bác Hồ đối với các bạn nhỏ thiếu nhi như thế nào?</a:t>
            </a:r>
            <a:endParaRPr lang="en-US" altLang="en-US" sz="3200" b="1" i="1" dirty="0">
              <a:latin typeface="Times New Roman" pitchFamily="18" charset="0"/>
              <a:cs typeface="Times New Roman" pitchFamily="18" charset="0"/>
            </a:endParaRPr>
          </a:p>
        </p:txBody>
      </p:sp>
      <p:sp>
        <p:nvSpPr>
          <p:cNvPr id="20483" name="Rectangle 3"/>
          <p:cNvSpPr>
            <a:spLocks noGrp="1" noChangeArrowheads="1"/>
          </p:cNvSpPr>
          <p:nvPr>
            <p:ph type="body" idx="1"/>
          </p:nvPr>
        </p:nvSpPr>
        <p:spPr>
          <a:xfrm>
            <a:off x="1319213" y="2819400"/>
            <a:ext cx="8229600" cy="4525963"/>
          </a:xfrm>
        </p:spPr>
        <p:txBody>
          <a:bodyPr/>
          <a:lstStyle/>
          <a:p>
            <a:pPr eaLnBrk="1" hangingPunct="1">
              <a:defRPr/>
            </a:pPr>
            <a:r>
              <a:rPr lang="en-US" altLang="en-US" b="1" i="1" dirty="0" err="1" smtClean="0">
                <a:solidFill>
                  <a:srgbClr val="FF0000"/>
                </a:solidFill>
                <a:latin typeface="Times New Roman" pitchFamily="18" charset="0"/>
              </a:rPr>
              <a:t>Đáp</a:t>
            </a:r>
            <a:r>
              <a:rPr lang="en-US" altLang="en-US" b="1" i="1" dirty="0" smtClean="0">
                <a:solidFill>
                  <a:srgbClr val="FF0000"/>
                </a:solidFill>
                <a:latin typeface="Times New Roman" pitchFamily="18" charset="0"/>
              </a:rPr>
              <a:t> </a:t>
            </a:r>
            <a:r>
              <a:rPr lang="en-US" altLang="en-US" b="1" i="1" dirty="0" err="1" smtClean="0">
                <a:solidFill>
                  <a:srgbClr val="FF0000"/>
                </a:solidFill>
                <a:latin typeface="Times New Roman" pitchFamily="18" charset="0"/>
              </a:rPr>
              <a:t>án</a:t>
            </a:r>
            <a:r>
              <a:rPr lang="en-US" altLang="en-US" b="1" i="1" dirty="0" smtClean="0">
                <a:solidFill>
                  <a:srgbClr val="FF0000"/>
                </a:solidFill>
                <a:latin typeface="Times New Roman" pitchFamily="18" charset="0"/>
              </a:rPr>
              <a:t>: </a:t>
            </a:r>
            <a:r>
              <a:rPr lang="en-US" altLang="en-US" b="1" i="1" dirty="0" err="1" smtClean="0">
                <a:solidFill>
                  <a:srgbClr val="FF0000"/>
                </a:solidFill>
                <a:latin typeface="Times New Roman" pitchFamily="18" charset="0"/>
                <a:cs typeface="Times New Roman" pitchFamily="18" charset="0"/>
              </a:rPr>
              <a:t>Bác</a:t>
            </a:r>
            <a:r>
              <a:rPr lang="en-US" altLang="en-US" b="1" i="1" dirty="0" smtClean="0">
                <a:solidFill>
                  <a:srgbClr val="FF0000"/>
                </a:solidFill>
                <a:latin typeface="Times New Roman" pitchFamily="18" charset="0"/>
                <a:cs typeface="Times New Roman" pitchFamily="18" charset="0"/>
              </a:rPr>
              <a:t> </a:t>
            </a:r>
            <a:r>
              <a:rPr lang="en-US" altLang="en-US" b="1" i="1" dirty="0" err="1" smtClean="0">
                <a:solidFill>
                  <a:srgbClr val="FF0000"/>
                </a:solidFill>
                <a:latin typeface="Times New Roman" pitchFamily="18" charset="0"/>
                <a:cs typeface="Times New Roman" pitchFamily="18" charset="0"/>
              </a:rPr>
              <a:t>Hồ</a:t>
            </a:r>
            <a:r>
              <a:rPr lang="en-US" altLang="en-US" b="1" i="1" dirty="0" smtClean="0">
                <a:solidFill>
                  <a:srgbClr val="FF0000"/>
                </a:solidFill>
                <a:latin typeface="Times New Roman" pitchFamily="18" charset="0"/>
                <a:cs typeface="Times New Roman" pitchFamily="18" charset="0"/>
              </a:rPr>
              <a:t> </a:t>
            </a:r>
            <a:r>
              <a:rPr lang="en-US" altLang="en-US" b="1" i="1" dirty="0" err="1" smtClean="0">
                <a:solidFill>
                  <a:srgbClr val="FF0000"/>
                </a:solidFill>
                <a:latin typeface="Times New Roman" pitchFamily="18" charset="0"/>
                <a:cs typeface="Times New Roman" pitchFamily="18" charset="0"/>
              </a:rPr>
              <a:t>là</a:t>
            </a:r>
            <a:r>
              <a:rPr lang="en-US" altLang="en-US" b="1" i="1" dirty="0" smtClean="0">
                <a:solidFill>
                  <a:srgbClr val="FF0000"/>
                </a:solidFill>
                <a:latin typeface="Times New Roman" pitchFamily="18" charset="0"/>
                <a:cs typeface="Times New Roman" pitchFamily="18" charset="0"/>
              </a:rPr>
              <a:t> </a:t>
            </a:r>
            <a:r>
              <a:rPr lang="en-US" altLang="en-US" b="1" i="1" dirty="0" err="1" smtClean="0">
                <a:solidFill>
                  <a:srgbClr val="FF0000"/>
                </a:solidFill>
                <a:latin typeface="Times New Roman" pitchFamily="18" charset="0"/>
                <a:cs typeface="Times New Roman" pitchFamily="18" charset="0"/>
              </a:rPr>
              <a:t>một</a:t>
            </a:r>
            <a:r>
              <a:rPr lang="en-US" altLang="en-US" b="1" i="1" dirty="0" smtClean="0">
                <a:solidFill>
                  <a:srgbClr val="FF0000"/>
                </a:solidFill>
                <a:latin typeface="Times New Roman" pitchFamily="18" charset="0"/>
                <a:cs typeface="Times New Roman" pitchFamily="18" charset="0"/>
              </a:rPr>
              <a:t> </a:t>
            </a:r>
            <a:r>
              <a:rPr lang="en-US" altLang="en-US" b="1" i="1" dirty="0" err="1" smtClean="0">
                <a:solidFill>
                  <a:srgbClr val="FF0000"/>
                </a:solidFill>
                <a:latin typeface="Times New Roman" pitchFamily="18" charset="0"/>
                <a:cs typeface="Times New Roman" pitchFamily="18" charset="0"/>
              </a:rPr>
              <a:t>người</a:t>
            </a:r>
            <a:r>
              <a:rPr lang="en-US" altLang="en-US" b="1" i="1" dirty="0" smtClean="0">
                <a:solidFill>
                  <a:srgbClr val="FF0000"/>
                </a:solidFill>
                <a:latin typeface="Times New Roman" pitchFamily="18" charset="0"/>
                <a:cs typeface="Times New Roman" pitchFamily="18" charset="0"/>
              </a:rPr>
              <a:t> </a:t>
            </a:r>
            <a:r>
              <a:rPr lang="en-US" altLang="en-US" b="1" i="1" dirty="0" err="1" smtClean="0">
                <a:solidFill>
                  <a:srgbClr val="FF0000"/>
                </a:solidFill>
                <a:latin typeface="Times New Roman" pitchFamily="18" charset="0"/>
                <a:cs typeface="Times New Roman" pitchFamily="18" charset="0"/>
              </a:rPr>
              <a:t>rất</a:t>
            </a:r>
            <a:r>
              <a:rPr lang="en-US" alt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giản</a:t>
            </a:r>
            <a:r>
              <a:rPr lang="en-US" b="1" i="1" dirty="0" smtClean="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dị</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ân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cần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chu</a:t>
            </a:r>
            <a:r>
              <a:rPr lang="en-US" b="1" i="1" dirty="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đáo</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Bác</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luôn</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dành</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tình</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yêu</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cho</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tất</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cả</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mọi</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người</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đặc</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biệt</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là</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các</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em</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thiếu</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nhi</a:t>
            </a:r>
            <a:r>
              <a:rPr lang="en-US" b="1" i="1" dirty="0" smtClean="0">
                <a:solidFill>
                  <a:srgbClr val="FF0000"/>
                </a:solidFill>
                <a:latin typeface="Times New Roman" pitchFamily="18" charset="0"/>
                <a:cs typeface="Times New Roman" pitchFamily="18" charset="0"/>
              </a:rPr>
              <a:t>. </a:t>
            </a:r>
            <a:r>
              <a:rPr lang="vi-VN" b="1" i="1" dirty="0">
                <a:solidFill>
                  <a:srgbClr val="FF0000"/>
                </a:solidFill>
                <a:latin typeface="Times New Roman" pitchFamily="18" charset="0"/>
                <a:cs typeface="Times New Roman" pitchFamily="18" charset="0"/>
              </a:rPr>
              <a:t>Tình yêu thương bao la của Bác Hồ không chỉ dành cho thiếu nhi Việt Nam mà còn dành cho cả thiếu nhi trên toàn thế giới.</a:t>
            </a:r>
            <a:endParaRPr lang="en-US" altLang="en-US" b="1" i="1" dirty="0" smtClean="0">
              <a:solidFill>
                <a:srgbClr val="FF0000"/>
              </a:solidFill>
              <a:latin typeface="Times New Roman" pitchFamily="18" charset="0"/>
              <a:cs typeface="Times New Roman" pitchFamily="18" charset="0"/>
            </a:endParaRPr>
          </a:p>
        </p:txBody>
      </p:sp>
      <p:pic>
        <p:nvPicPr>
          <p:cNvPr id="409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2" y="4953000"/>
            <a:ext cx="15716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737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0483">
                                            <p:txEl>
                                              <p:pRg st="0" end="0"/>
                                            </p:txEl>
                                          </p:spTgt>
                                        </p:tgtEl>
                                        <p:attrNameLst>
                                          <p:attrName>style.visibility</p:attrName>
                                        </p:attrNameLst>
                                      </p:cBhvr>
                                      <p:to>
                                        <p:strVal val="visible"/>
                                      </p:to>
                                    </p:set>
                                    <p:animEffect transition="in" filter="checkerboard(across)">
                                      <p:cBhvr>
                                        <p:cTn id="14" dur="5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en-US" smtClean="0"/>
          </a:p>
        </p:txBody>
      </p:sp>
      <p:pic>
        <p:nvPicPr>
          <p:cNvPr id="94211"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
            <a:ext cx="12192000" cy="6836833"/>
          </a:xfrm>
        </p:spPr>
      </p:pic>
      <p:sp>
        <p:nvSpPr>
          <p:cNvPr id="94212" name="TextBox 9"/>
          <p:cNvSpPr txBox="1">
            <a:spLocks noChangeArrowheads="1"/>
          </p:cNvSpPr>
          <p:nvPr/>
        </p:nvSpPr>
        <p:spPr bwMode="auto">
          <a:xfrm>
            <a:off x="2590800" y="1721643"/>
            <a:ext cx="7634817" cy="28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spAutoFit/>
          </a:bodyPr>
          <a:lstStyle>
            <a:lvl1pPr defTabSz="684213" eaLnBrk="0" hangingPunct="0">
              <a:defRPr b="1">
                <a:solidFill>
                  <a:schemeClr val="tx1"/>
                </a:solidFill>
                <a:latin typeface="Arial" pitchFamily="34" charset="0"/>
              </a:defRPr>
            </a:lvl1pPr>
            <a:lvl2pPr marL="742950" indent="-285750" defTabSz="684213" eaLnBrk="0" hangingPunct="0">
              <a:defRPr b="1">
                <a:solidFill>
                  <a:schemeClr val="tx1"/>
                </a:solidFill>
                <a:latin typeface="Arial" pitchFamily="34" charset="0"/>
              </a:defRPr>
            </a:lvl2pPr>
            <a:lvl3pPr marL="1143000" indent="-228600" defTabSz="684213" eaLnBrk="0" hangingPunct="0">
              <a:defRPr b="1">
                <a:solidFill>
                  <a:schemeClr val="tx1"/>
                </a:solidFill>
                <a:latin typeface="Arial" pitchFamily="34" charset="0"/>
              </a:defRPr>
            </a:lvl3pPr>
            <a:lvl4pPr marL="1600200" indent="-228600" defTabSz="684213" eaLnBrk="0" hangingPunct="0">
              <a:defRPr b="1">
                <a:solidFill>
                  <a:schemeClr val="tx1"/>
                </a:solidFill>
                <a:latin typeface="Arial" pitchFamily="34" charset="0"/>
              </a:defRPr>
            </a:lvl4pPr>
            <a:lvl5pPr marL="2057400" indent="-228600" defTabSz="684213" eaLnBrk="0" hangingPunct="0">
              <a:defRPr b="1">
                <a:solidFill>
                  <a:schemeClr val="tx1"/>
                </a:solidFill>
                <a:latin typeface="Arial" pitchFamily="34" charset="0"/>
              </a:defRPr>
            </a:lvl5pPr>
            <a:lvl6pPr marL="2514600" indent="-228600" defTabSz="684213" eaLnBrk="0" fontAlgn="base" hangingPunct="0">
              <a:spcBef>
                <a:spcPct val="0"/>
              </a:spcBef>
              <a:spcAft>
                <a:spcPct val="0"/>
              </a:spcAft>
              <a:defRPr b="1">
                <a:solidFill>
                  <a:schemeClr val="tx1"/>
                </a:solidFill>
                <a:latin typeface="Arial" pitchFamily="34" charset="0"/>
              </a:defRPr>
            </a:lvl6pPr>
            <a:lvl7pPr marL="2971800" indent="-228600" defTabSz="684213" eaLnBrk="0" fontAlgn="base" hangingPunct="0">
              <a:spcBef>
                <a:spcPct val="0"/>
              </a:spcBef>
              <a:spcAft>
                <a:spcPct val="0"/>
              </a:spcAft>
              <a:defRPr b="1">
                <a:solidFill>
                  <a:schemeClr val="tx1"/>
                </a:solidFill>
                <a:latin typeface="Arial" pitchFamily="34" charset="0"/>
              </a:defRPr>
            </a:lvl7pPr>
            <a:lvl8pPr marL="3429000" indent="-228600" defTabSz="684213" eaLnBrk="0" fontAlgn="base" hangingPunct="0">
              <a:spcBef>
                <a:spcPct val="0"/>
              </a:spcBef>
              <a:spcAft>
                <a:spcPct val="0"/>
              </a:spcAft>
              <a:defRPr b="1">
                <a:solidFill>
                  <a:schemeClr val="tx1"/>
                </a:solidFill>
                <a:latin typeface="Arial" pitchFamily="34" charset="0"/>
              </a:defRPr>
            </a:lvl8pPr>
            <a:lvl9pPr marL="3886200" indent="-228600" defTabSz="684213" eaLnBrk="0" fontAlgn="base" hangingPunct="0">
              <a:spcBef>
                <a:spcPct val="0"/>
              </a:spcBef>
              <a:spcAft>
                <a:spcPct val="0"/>
              </a:spcAft>
              <a:defRPr b="1">
                <a:solidFill>
                  <a:schemeClr val="tx1"/>
                </a:solidFill>
                <a:latin typeface="Arial" pitchFamily="34" charset="0"/>
              </a:defRPr>
            </a:lvl9pPr>
          </a:lstStyle>
          <a:p>
            <a:pPr eaLnBrk="1" fontAlgn="base" hangingPunct="1">
              <a:spcBef>
                <a:spcPct val="0"/>
              </a:spcBef>
              <a:spcAft>
                <a:spcPct val="0"/>
              </a:spcAft>
            </a:pPr>
            <a:r>
              <a:rPr lang="en-US" sz="8800" b="0" dirty="0" err="1">
                <a:solidFill>
                  <a:srgbClr val="FF0000"/>
                </a:solidFill>
                <a:latin typeface="#9Slide05 Habano"/>
              </a:rPr>
              <a:t>Xem</a:t>
            </a:r>
            <a:r>
              <a:rPr lang="en-US" sz="8800" b="0" dirty="0">
                <a:solidFill>
                  <a:srgbClr val="FF0000"/>
                </a:solidFill>
                <a:latin typeface="#9Slide05 Habano"/>
              </a:rPr>
              <a:t> video </a:t>
            </a:r>
          </a:p>
          <a:p>
            <a:pPr eaLnBrk="1" fontAlgn="base" hangingPunct="1">
              <a:spcBef>
                <a:spcPct val="0"/>
              </a:spcBef>
              <a:spcAft>
                <a:spcPct val="0"/>
              </a:spcAft>
            </a:pPr>
            <a:r>
              <a:rPr lang="en-US" sz="8800" b="0" dirty="0" err="1">
                <a:solidFill>
                  <a:srgbClr val="FF0000"/>
                </a:solidFill>
                <a:latin typeface="#9Slide05 Habano"/>
              </a:rPr>
              <a:t>câu</a:t>
            </a:r>
            <a:r>
              <a:rPr lang="en-US" sz="8800" b="0" dirty="0">
                <a:solidFill>
                  <a:srgbClr val="FF0000"/>
                </a:solidFill>
                <a:latin typeface="#9Slide05 Habano"/>
              </a:rPr>
              <a:t> </a:t>
            </a:r>
            <a:r>
              <a:rPr lang="en-US" sz="8800" b="0" dirty="0" err="1">
                <a:solidFill>
                  <a:srgbClr val="FF0000"/>
                </a:solidFill>
                <a:latin typeface="#9Slide05 Habano"/>
              </a:rPr>
              <a:t>chuyện</a:t>
            </a:r>
            <a:endParaRPr lang="en-US" sz="8800" b="0" dirty="0">
              <a:solidFill>
                <a:srgbClr val="FF0000"/>
              </a:solidFill>
              <a:latin typeface="#9Slide05 Habano"/>
            </a:endParaRPr>
          </a:p>
        </p:txBody>
      </p:sp>
    </p:spTree>
    <p:extLst>
      <p:ext uri="{BB962C8B-B14F-4D97-AF65-F5344CB8AC3E}">
        <p14:creationId xmlns:p14="http://schemas.microsoft.com/office/powerpoint/2010/main" val="252246092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0" y="75468"/>
            <a:ext cx="12192000" cy="6858000"/>
          </a:xfrm>
          <a:prstGeom prst="rect">
            <a:avLst/>
          </a:prstGeom>
          <a:gradFill rotWithShape="1">
            <a:gsLst>
              <a:gs pos="0">
                <a:srgbClr val="66FF99"/>
              </a:gs>
              <a:gs pos="100000">
                <a:srgbClr val="2F764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grpSp>
        <p:nvGrpSpPr>
          <p:cNvPr id="19459" name="Group 7"/>
          <p:cNvGrpSpPr>
            <a:grpSpLocks/>
          </p:cNvGrpSpPr>
          <p:nvPr/>
        </p:nvGrpSpPr>
        <p:grpSpPr bwMode="auto">
          <a:xfrm>
            <a:off x="954" y="0"/>
            <a:ext cx="11887201" cy="6858000"/>
            <a:chOff x="48" y="-6"/>
            <a:chExt cx="5631" cy="4271"/>
          </a:xfrm>
        </p:grpSpPr>
        <p:pic>
          <p:nvPicPr>
            <p:cNvPr id="19476"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4" y="672"/>
              <a:ext cx="139"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 y="480"/>
              <a:ext cx="143"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39" y="-1769"/>
              <a:ext cx="177" cy="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7" descr="CRNRC4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 y="-6"/>
              <a:ext cx="951"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8" descr="CRNRC4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 y="0"/>
              <a:ext cx="87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9" descr="CRNRC4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9" y="3552"/>
              <a:ext cx="960"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0" descr="CRNRC4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 y="3614"/>
              <a:ext cx="1008"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13" y="2264"/>
              <a:ext cx="176" cy="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0" name="Picture 16" descr="hoa de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386088" y="269343"/>
            <a:ext cx="111760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7" descr="hoa de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0325922" y="411327"/>
            <a:ext cx="111760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8" descr="WhitecornerFlow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68" y="4828011"/>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descr="WhitecornerFlow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5293" y="4922784"/>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2" descr="1170269phoexz8m4g"/>
          <p:cNvPicPr>
            <a:picLocks noGrp="1" noChangeAspect="1" noChangeArrowheads="1" noCrop="1"/>
          </p:cNvPicPr>
          <p:nvPr>
            <p:ph type="body" idx="1"/>
          </p:nvPr>
        </p:nvPicPr>
        <p:blipFill>
          <a:blip r:embed="rId11">
            <a:extLst>
              <a:ext uri="{28A0092B-C50C-407E-A947-70E740481C1C}">
                <a14:useLocalDpi xmlns:a14="http://schemas.microsoft.com/office/drawing/2010/main" val="0"/>
              </a:ext>
            </a:extLst>
          </a:blip>
          <a:srcRect/>
          <a:stretch>
            <a:fillRect/>
          </a:stretch>
        </p:blipFill>
        <p:spPr>
          <a:xfrm rot="16200000">
            <a:off x="8579644" y="-1371600"/>
            <a:ext cx="4572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5" name="Picture 23" descr="1170269phoexz8m4g"/>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5836444" y="-1295400"/>
            <a:ext cx="4572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6" name="Picture 24" descr="1170269phoexz8m4g"/>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245644" y="-1295400"/>
            <a:ext cx="4572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3849" name="WordArt 25"/>
          <p:cNvSpPr>
            <a:spLocks noChangeArrowheads="1" noChangeShapeType="1" noTextEdit="1"/>
          </p:cNvSpPr>
          <p:nvPr/>
        </p:nvSpPr>
        <p:spPr bwMode="auto">
          <a:xfrm>
            <a:off x="2210806" y="1922822"/>
            <a:ext cx="7977983" cy="2190695"/>
          </a:xfrm>
          <a:prstGeom prst="rect">
            <a:avLst/>
          </a:prstGeom>
        </p:spPr>
        <p:txBody>
          <a:bodyPr wrap="none" lIns="91436" tIns="45718" rIns="91436" bIns="45718" fromWordArt="1">
            <a:prstTxWarp prst="textInflateBottom">
              <a:avLst>
                <a:gd name="adj" fmla="val 68083"/>
              </a:avLst>
            </a:prstTxWarp>
          </a:bodyPr>
          <a:lstStyle/>
          <a:p>
            <a:pPr algn="ct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Kính</a:t>
            </a:r>
            <a:r>
              <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 </a:t>
            </a: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chào</a:t>
            </a:r>
            <a:r>
              <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 </a:t>
            </a: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tạm</a:t>
            </a:r>
            <a:r>
              <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 </a:t>
            </a: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biệt</a:t>
            </a:r>
            <a:endPar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endParaRPr>
          </a:p>
        </p:txBody>
      </p:sp>
      <p:pic>
        <p:nvPicPr>
          <p:cNvPr id="19468" name="Picture 26" descr="Entertainment-02-jun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958400" y="4495800"/>
            <a:ext cx="2336801"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7"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2983707" y="-1524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8"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3669507" y="48768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9"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7936707" y="-3048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30"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075" y="3282619"/>
            <a:ext cx="101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31"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00101" y="3360650"/>
            <a:ext cx="101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32"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7479507" y="49530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58" name="Nhu-Co-Bac-Trong-Ngay-Vui-Dai-Thang.mp3">
            <a:hlinkClick r:id="" action="ppaction://media"/>
          </p:cNvPr>
          <p:cNvPicPr>
            <a:picLocks noRot="1" noChangeAspect="1" noChangeArrowheads="1"/>
          </p:cNvPicPr>
          <p:nvPr>
            <a:audioFile r:link="rId1"/>
          </p:nvPr>
        </p:nvPicPr>
        <p:blipFill>
          <a:blip r:embed="rId14">
            <a:extLst>
              <a:ext uri="{28A0092B-C50C-407E-A947-70E740481C1C}">
                <a14:useLocalDpi xmlns:a14="http://schemas.microsoft.com/office/drawing/2010/main" val="0"/>
              </a:ext>
            </a:extLst>
          </a:blip>
          <a:srcRect/>
          <a:stretch>
            <a:fillRect/>
          </a:stretch>
        </p:blipFill>
        <p:spPr bwMode="auto">
          <a:xfrm>
            <a:off x="1471931"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7844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3849"/>
                                        </p:tgtEl>
                                        <p:attrNameLst>
                                          <p:attrName>style.visibility</p:attrName>
                                        </p:attrNameLst>
                                      </p:cBhvr>
                                      <p:to>
                                        <p:strVal val="visible"/>
                                      </p:to>
                                    </p:set>
                                    <p:anim calcmode="lin" valueType="num">
                                      <p:cBhvr>
                                        <p:cTn id="7" dur="1000" fill="hold"/>
                                        <p:tgtEl>
                                          <p:spTgt spid="333849"/>
                                        </p:tgtEl>
                                        <p:attrNameLst>
                                          <p:attrName>ppt_w</p:attrName>
                                        </p:attrNameLst>
                                      </p:cBhvr>
                                      <p:tavLst>
                                        <p:tav tm="0">
                                          <p:val>
                                            <p:fltVal val="0"/>
                                          </p:val>
                                        </p:tav>
                                        <p:tav tm="100000">
                                          <p:val>
                                            <p:strVal val="#ppt_w"/>
                                          </p:val>
                                        </p:tav>
                                      </p:tavLst>
                                    </p:anim>
                                    <p:anim calcmode="lin" valueType="num">
                                      <p:cBhvr>
                                        <p:cTn id="8" dur="1000" fill="hold"/>
                                        <p:tgtEl>
                                          <p:spTgt spid="333849"/>
                                        </p:tgtEl>
                                        <p:attrNameLst>
                                          <p:attrName>ppt_h</p:attrName>
                                        </p:attrNameLst>
                                      </p:cBhvr>
                                      <p:tavLst>
                                        <p:tav tm="0">
                                          <p:val>
                                            <p:fltVal val="0"/>
                                          </p:val>
                                        </p:tav>
                                        <p:tav tm="100000">
                                          <p:val>
                                            <p:strVal val="#ppt_h"/>
                                          </p:val>
                                        </p:tav>
                                      </p:tavLst>
                                    </p:anim>
                                    <p:anim calcmode="lin" valueType="num">
                                      <p:cBhvr>
                                        <p:cTn id="9" dur="1000" fill="hold"/>
                                        <p:tgtEl>
                                          <p:spTgt spid="333849"/>
                                        </p:tgtEl>
                                        <p:attrNameLst>
                                          <p:attrName>style.rotation</p:attrName>
                                        </p:attrNameLst>
                                      </p:cBhvr>
                                      <p:tavLst>
                                        <p:tav tm="0">
                                          <p:val>
                                            <p:fltVal val="90"/>
                                          </p:val>
                                        </p:tav>
                                        <p:tav tm="100000">
                                          <p:val>
                                            <p:fltVal val="0"/>
                                          </p:val>
                                        </p:tav>
                                      </p:tavLst>
                                    </p:anim>
                                    <p:animEffect transition="in" filter="fade">
                                      <p:cBhvr>
                                        <p:cTn id="10" dur="1000"/>
                                        <p:tgtEl>
                                          <p:spTgt spid="333849"/>
                                        </p:tgtEl>
                                      </p:cBhvr>
                                    </p:animEffect>
                                  </p:childTnLst>
                                </p:cTn>
                              </p:par>
                            </p:childTnLst>
                          </p:cTn>
                        </p:par>
                        <p:par>
                          <p:cTn id="11" fill="hold" nodeType="afterGroup">
                            <p:stCondLst>
                              <p:cond delay="1000"/>
                            </p:stCondLst>
                            <p:childTnLst>
                              <p:par>
                                <p:cTn id="12" presetID="1" presetClass="mediacall" presetSubtype="0" fill="hold" nodeType="afterEffect">
                                  <p:stCondLst>
                                    <p:cond delay="0"/>
                                  </p:stCondLst>
                                  <p:childTnLst>
                                    <p:cmd type="call" cmd="playFrom(0.0)">
                                      <p:cBhvr>
                                        <p:cTn id="13" dur="163515" fill="hold"/>
                                        <p:tgtEl>
                                          <p:spTgt spid="3338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333858"/>
                </p:tgtEl>
              </p:cMediaNode>
            </p:audio>
          </p:childTnLst>
        </p:cTn>
      </p:par>
    </p:tnLst>
    <p:bldLst>
      <p:bldP spid="33384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r="17160"/>
          <a:stretch>
            <a:fillRect/>
          </a:stretch>
        </p:blipFill>
        <p:spPr bwMode="auto">
          <a:xfrm>
            <a:off x="0" y="-3173"/>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159463"/>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heel(4)">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6" descr="Kết quả hình ảnh cho tranh truyện quả táo bác hồ"/>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pPr defTabSz="457178" fontAlgn="base">
              <a:spcBef>
                <a:spcPct val="0"/>
              </a:spcBef>
              <a:spcAft>
                <a:spcPct val="0"/>
              </a:spcAft>
            </a:pPr>
            <a:endParaRPr lang="en-US" smtClean="0">
              <a:solidFill>
                <a:prstClr val="black"/>
              </a:solidFill>
            </a:endParaRPr>
          </a:p>
        </p:txBody>
      </p:sp>
      <p:sp>
        <p:nvSpPr>
          <p:cNvPr id="17411" name="AutoShape 8" descr="Kết quả hình ảnh cho tranh truyện quả táo bác hồ"/>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pPr defTabSz="457178" fontAlgn="base">
              <a:spcBef>
                <a:spcPct val="0"/>
              </a:spcBef>
              <a:spcAft>
                <a:spcPct val="0"/>
              </a:spcAft>
            </a:pPr>
            <a:endParaRPr lang="en-US" smtClean="0">
              <a:solidFill>
                <a:prstClr val="black"/>
              </a:solidFill>
            </a:endParaRPr>
          </a:p>
        </p:txBody>
      </p:sp>
      <p:pic>
        <p:nvPicPr>
          <p:cNvPr id="1639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12192000"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10"/>
          <p:cNvSpPr>
            <a:spLocks noGrp="1" noChangeArrowheads="1"/>
          </p:cNvSpPr>
          <p:nvPr>
            <p:ph type="title"/>
          </p:nvPr>
        </p:nvSpPr>
        <p:spPr>
          <a:xfrm>
            <a:off x="0" y="5734051"/>
            <a:ext cx="12192000" cy="1366839"/>
          </a:xfrm>
        </p:spPr>
        <p:txBody>
          <a:bodyPr/>
          <a:lstStyle/>
          <a:p>
            <a:r>
              <a:rPr lang="en-US" sz="1900" dirty="0">
                <a:solidFill>
                  <a:srgbClr val="002060"/>
                </a:solidFill>
              </a:rPr>
              <a:t>  </a:t>
            </a:r>
            <a:r>
              <a:rPr lang="vi-VN" sz="1900" dirty="0">
                <a:solidFill>
                  <a:srgbClr val="002060"/>
                </a:solidFill>
              </a:rPr>
              <a:t>Năm 1946, Bác Hồ sang thăm nước Pháp. Nhân dân và thiếu nhi Pháp rất vui mừng phấn khởi. Họ tụ tập, vẫy tay và hoan hô Bác tại các nơi Bác đi qua hay đến thăm. Có một câu chuyện mà cho đến ngày nay nhân dân và thiếu nhi Pháp vẫn còn nhắc nhở với tất cả tấm lòng trìu mến, cảm phục. Đó là câu chuyện quả táo.</a:t>
            </a:r>
            <a:endParaRPr lang="en-US" altLang="en-US" sz="1900" dirty="0">
              <a:solidFill>
                <a:srgbClr val="002060"/>
              </a:solidFill>
              <a:cs typeface="Times New Roman" pitchFamily="18" charset="0"/>
            </a:endParaRPr>
          </a:p>
        </p:txBody>
      </p:sp>
    </p:spTree>
    <p:extLst>
      <p:ext uri="{BB962C8B-B14F-4D97-AF65-F5344CB8AC3E}">
        <p14:creationId xmlns:p14="http://schemas.microsoft.com/office/powerpoint/2010/main" val="2772404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wedge">
                                      <p:cBhvr>
                                        <p:cTn id="7" dur="20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6" y="-242888"/>
            <a:ext cx="12072937" cy="619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8"/>
          <p:cNvSpPr>
            <a:spLocks noGrp="1" noChangeArrowheads="1"/>
          </p:cNvSpPr>
          <p:nvPr>
            <p:ph type="title"/>
          </p:nvPr>
        </p:nvSpPr>
        <p:spPr>
          <a:xfrm>
            <a:off x="109541" y="5732463"/>
            <a:ext cx="12072937" cy="1371600"/>
          </a:xfrm>
        </p:spPr>
        <p:txBody>
          <a:bodyPr/>
          <a:lstStyle/>
          <a:p>
            <a:r>
              <a:rPr lang="vi-VN" sz="1900" dirty="0">
                <a:solidFill>
                  <a:srgbClr val="002060"/>
                </a:solidFill>
              </a:rPr>
              <a:t>Hôm ấy, tòa thị chính Pari mở tiệc lớn đón mừng Bác. Tiệc tan, mọi người ra phòng lớn uống nước, nói chuyện. Bác vui vẻ đứng dậy và cầm một quả táo đem theo. Nhiều người ngạc nhiên, nhiều con mắt tò mò chú ý. Tại sao vị khách quý như Bác lúc ăn tiệc xong lại còn lấy quả táo đem theo. Nhiều người chú ý xem Bác sẽ làm gì...</a:t>
            </a:r>
            <a:endParaRPr lang="en-US" altLang="en-US" sz="1900" dirty="0">
              <a:solidFill>
                <a:srgbClr val="002060"/>
              </a:solidFill>
            </a:endParaRPr>
          </a:p>
        </p:txBody>
      </p:sp>
    </p:spTree>
    <p:extLst>
      <p:ext uri="{BB962C8B-B14F-4D97-AF65-F5344CB8AC3E}">
        <p14:creationId xmlns:p14="http://schemas.microsoft.com/office/powerpoint/2010/main" val="2594330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amond(in)">
                                      <p:cBhvr>
                                        <p:cTn id="7" dur="2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Grp="1" noChangeArrowheads="1"/>
          </p:cNvSpPr>
          <p:nvPr>
            <p:ph type="title"/>
          </p:nvPr>
        </p:nvSpPr>
        <p:spPr>
          <a:xfrm>
            <a:off x="3" y="6021390"/>
            <a:ext cx="11737975" cy="836612"/>
          </a:xfrm>
        </p:spPr>
        <p:txBody>
          <a:bodyPr/>
          <a:lstStyle/>
          <a:p>
            <a:r>
              <a:rPr lang="vi-VN" sz="1900" dirty="0">
                <a:solidFill>
                  <a:srgbClr val="002060"/>
                </a:solidFill>
              </a:rPr>
              <a:t>Bác ra đến ngoài cửa thì có một đám thiếu nhi ríu rít chạy tới chào. Bác tươi cười bế một em gái nhỏ lên hôn và đưa cho một quả táo. Mọi người bấy giờ mới vỡ lẽ và rất cảm động trước cử chỉ yêu thương của Bác.</a:t>
            </a:r>
            <a:endParaRPr lang="en-US" altLang="en-US" sz="1900" dirty="0">
              <a:solidFill>
                <a:srgbClr val="002060"/>
              </a:solidFill>
            </a:endParaRPr>
          </a:p>
        </p:txBody>
      </p:sp>
    </p:spTree>
    <p:extLst>
      <p:ext uri="{BB962C8B-B14F-4D97-AF65-F5344CB8AC3E}">
        <p14:creationId xmlns:p14="http://schemas.microsoft.com/office/powerpoint/2010/main" val="3514168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checkerboard(across)">
                                      <p:cBhvr>
                                        <p:cTn id="7"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0"/>
            <a:ext cx="12072939"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Grp="1" noChangeArrowheads="1"/>
          </p:cNvSpPr>
          <p:nvPr>
            <p:ph type="title"/>
          </p:nvPr>
        </p:nvSpPr>
        <p:spPr>
          <a:xfrm>
            <a:off x="0" y="5484813"/>
            <a:ext cx="12192000" cy="1779587"/>
          </a:xfrm>
        </p:spPr>
        <p:txBody>
          <a:bodyPr/>
          <a:lstStyle/>
          <a:p>
            <a:r>
              <a:rPr lang="vi-VN" sz="1900" dirty="0">
                <a:solidFill>
                  <a:srgbClr val="002060"/>
                </a:solidFill>
              </a:rPr>
              <a:t>Ngày hôm sau, câu chuyện “Quả táo của Bác Hồ” được các báo đang lên trang nhất. Các báo chí còn kể lại rằng: Em bé gái sau khi nhận quả táo thì giữ khư khư trong tay, ai xin cũng không cho. Lúc về nhà em để quả táo lên bàn học. Cha mẹ bảo: “con ăn đi, kẻo để lâu sẽ hỏng không ăn được”. Nhưng em nhất định không ăn. Em nói: “Đó là quả táo Bác Hồ cho con, con sẽ giữ thật lâu để làm kỷ niệm”.</a:t>
            </a:r>
            <a:endParaRPr lang="en-US" altLang="en-US" sz="1900" dirty="0">
              <a:solidFill>
                <a:srgbClr val="002060"/>
              </a:solidFill>
            </a:endParaRPr>
          </a:p>
        </p:txBody>
      </p:sp>
    </p:spTree>
    <p:extLst>
      <p:ext uri="{BB962C8B-B14F-4D97-AF65-F5344CB8AC3E}">
        <p14:creationId xmlns:p14="http://schemas.microsoft.com/office/powerpoint/2010/main" val="3163817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heel(4)">
                                      <p:cBhvr>
                                        <p:cTn id="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p:txBody>
          <a:bodyPr/>
          <a:lstStyle/>
          <a:p>
            <a:endParaRPr lang="en-US" smtClean="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71664" y="2996954"/>
            <a:ext cx="7056784" cy="1200329"/>
          </a:xfrm>
          <a:prstGeom prst="rect">
            <a:avLst/>
          </a:prstGeom>
          <a:noFill/>
        </p:spPr>
        <p:txBody>
          <a:bodyPr lIns="91436" tIns="45718" rIns="91436" bIns="45718">
            <a:prstTxWarp prst="textWave2">
              <a:avLst/>
            </a:prstTxWarp>
            <a:spAutoFit/>
          </a:bodyPr>
          <a:lstStyle/>
          <a:p>
            <a:pPr algn="ctr" defTabSz="457178">
              <a:defRPr/>
            </a:pPr>
            <a:r>
              <a:rPr lang="en-US" sz="7200" dirty="0">
                <a:ln w="0"/>
                <a:solidFill>
                  <a:srgbClr val="002060"/>
                </a:solidFill>
                <a:effectLst>
                  <a:glow rad="101600">
                    <a:srgbClr val="70AD47">
                      <a:satMod val="175000"/>
                      <a:alpha val="40000"/>
                    </a:srgb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ĐÀM THOẠI</a:t>
            </a:r>
          </a:p>
        </p:txBody>
      </p:sp>
    </p:spTree>
    <p:extLst>
      <p:ext uri="{BB962C8B-B14F-4D97-AF65-F5344CB8AC3E}">
        <p14:creationId xmlns:p14="http://schemas.microsoft.com/office/powerpoint/2010/main" val="1254604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13" name="Group 69"/>
          <p:cNvGraphicFramePr>
            <a:graphicFrameLocks noGrp="1"/>
          </p:cNvGraphicFramePr>
          <p:nvPr/>
        </p:nvGraphicFramePr>
        <p:xfrm>
          <a:off x="3276600" y="1143000"/>
          <a:ext cx="5562600" cy="4064000"/>
        </p:xfrm>
        <a:graphic>
          <a:graphicData uri="http://schemas.openxmlformats.org/drawingml/2006/table">
            <a:tbl>
              <a:tblPr/>
              <a:tblGrid>
                <a:gridCol w="1752600"/>
                <a:gridCol w="1676400"/>
                <a:gridCol w="2133600"/>
              </a:tblGrid>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A4F0"/>
                    </a:solidFill>
                  </a:tcPr>
                </a:tc>
              </a:tr>
              <a:tr h="2032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A4F0"/>
                    </a:solidFill>
                  </a:tcPr>
                </a:tc>
              </a:tr>
            </a:tbl>
          </a:graphicData>
        </a:graphic>
      </p:graphicFrame>
      <p:sp>
        <p:nvSpPr>
          <p:cNvPr id="6176" name="WordArt 32"/>
          <p:cNvSpPr>
            <a:spLocks noChangeArrowheads="1" noChangeShapeType="1" noTextEdit="1"/>
          </p:cNvSpPr>
          <p:nvPr/>
        </p:nvSpPr>
        <p:spPr bwMode="auto">
          <a:xfrm>
            <a:off x="3875088" y="1717675"/>
            <a:ext cx="533400" cy="11430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b="1" kern="10">
                <a:ln w="9525">
                  <a:solidFill>
                    <a:srgbClr val="000000"/>
                  </a:solidFill>
                  <a:round/>
                  <a:headEnd/>
                  <a:tailEnd/>
                </a:ln>
                <a:solidFill>
                  <a:srgbClr val="000000"/>
                </a:solidFill>
                <a:latin typeface="Arial Black"/>
              </a:rPr>
              <a:t>1</a:t>
            </a:r>
          </a:p>
        </p:txBody>
      </p:sp>
      <p:sp>
        <p:nvSpPr>
          <p:cNvPr id="6180" name="WordArt 36"/>
          <p:cNvSpPr>
            <a:spLocks noChangeArrowheads="1" noChangeShapeType="1" noTextEdit="1"/>
          </p:cNvSpPr>
          <p:nvPr/>
        </p:nvSpPr>
        <p:spPr bwMode="auto">
          <a:xfrm>
            <a:off x="5524500" y="1600200"/>
            <a:ext cx="533400" cy="1243013"/>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2</a:t>
            </a:r>
          </a:p>
        </p:txBody>
      </p:sp>
      <p:sp>
        <p:nvSpPr>
          <p:cNvPr id="6181" name="WordArt 37"/>
          <p:cNvSpPr>
            <a:spLocks noChangeArrowheads="1" noChangeShapeType="1" noTextEdit="1"/>
          </p:cNvSpPr>
          <p:nvPr/>
        </p:nvSpPr>
        <p:spPr bwMode="auto">
          <a:xfrm>
            <a:off x="7391403" y="1565275"/>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b="1" kern="10">
                <a:ln w="9525">
                  <a:solidFill>
                    <a:srgbClr val="000000"/>
                  </a:solidFill>
                  <a:round/>
                  <a:headEnd/>
                  <a:tailEnd/>
                </a:ln>
                <a:solidFill>
                  <a:srgbClr val="000000"/>
                </a:solidFill>
                <a:latin typeface="Arial Black"/>
              </a:rPr>
              <a:t>3</a:t>
            </a:r>
          </a:p>
        </p:txBody>
      </p:sp>
      <p:sp>
        <p:nvSpPr>
          <p:cNvPr id="6183" name="WordArt 39"/>
          <p:cNvSpPr>
            <a:spLocks noChangeArrowheads="1" noChangeShapeType="1" noTextEdit="1"/>
          </p:cNvSpPr>
          <p:nvPr/>
        </p:nvSpPr>
        <p:spPr bwMode="auto">
          <a:xfrm>
            <a:off x="3998915" y="3581400"/>
            <a:ext cx="409575" cy="12954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4</a:t>
            </a:r>
          </a:p>
        </p:txBody>
      </p:sp>
      <p:sp>
        <p:nvSpPr>
          <p:cNvPr id="6185" name="WordArt 41"/>
          <p:cNvSpPr>
            <a:spLocks noChangeArrowheads="1" noChangeShapeType="1" noTextEdit="1"/>
          </p:cNvSpPr>
          <p:nvPr/>
        </p:nvSpPr>
        <p:spPr bwMode="auto">
          <a:xfrm>
            <a:off x="5656266" y="3429000"/>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5</a:t>
            </a:r>
          </a:p>
        </p:txBody>
      </p:sp>
      <p:sp>
        <p:nvSpPr>
          <p:cNvPr id="6187" name="WordArt 43"/>
          <p:cNvSpPr>
            <a:spLocks noChangeArrowheads="1" noChangeShapeType="1" noTextEdit="1"/>
          </p:cNvSpPr>
          <p:nvPr/>
        </p:nvSpPr>
        <p:spPr bwMode="auto">
          <a:xfrm>
            <a:off x="7391403" y="3422651"/>
            <a:ext cx="409575" cy="1447800"/>
          </a:xfrm>
          <a:prstGeom prst="rect">
            <a:avLst/>
          </a:prstGeom>
        </p:spPr>
        <p:txBody>
          <a:bodyPr wrap="none" lIns="91436" tIns="45718" rIns="91436" bIns="45718" fromWordArt="1">
            <a:prstTxWarp prst="textPlain">
              <a:avLst>
                <a:gd name="adj" fmla="val 50000"/>
              </a:avLst>
            </a:prstTxWarp>
          </a:bodyPr>
          <a:lstStyle/>
          <a:p>
            <a:pPr algn="ctr" eaLnBrk="0" fontAlgn="base" hangingPunct="0">
              <a:spcBef>
                <a:spcPct val="0"/>
              </a:spcBef>
              <a:spcAft>
                <a:spcPct val="0"/>
              </a:spcAft>
            </a:pPr>
            <a:r>
              <a:rPr lang="en-US" sz="4800" kern="10">
                <a:ln w="9525">
                  <a:solidFill>
                    <a:srgbClr val="000000"/>
                  </a:solidFill>
                  <a:round/>
                  <a:headEnd/>
                  <a:tailEnd/>
                </a:ln>
                <a:solidFill>
                  <a:srgbClr val="000000"/>
                </a:solidFill>
                <a:latin typeface="Arial Black"/>
              </a:rPr>
              <a:t>6</a:t>
            </a:r>
          </a:p>
        </p:txBody>
      </p:sp>
    </p:spTree>
    <p:extLst>
      <p:ext uri="{BB962C8B-B14F-4D97-AF65-F5344CB8AC3E}">
        <p14:creationId xmlns:p14="http://schemas.microsoft.com/office/powerpoint/2010/main" val="37873838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13"/>
                                        </p:tgtEl>
                                        <p:attrNameLst>
                                          <p:attrName>style.visibility</p:attrName>
                                        </p:attrNameLst>
                                      </p:cBhvr>
                                      <p:to>
                                        <p:strVal val="visible"/>
                                      </p:to>
                                    </p:set>
                                    <p:animEffect transition="in" filter="blinds(horizontal)">
                                      <p:cBhvr>
                                        <p:cTn id="7" dur="500"/>
                                        <p:tgtEl>
                                          <p:spTgt spid="621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176"/>
                                        </p:tgtEl>
                                        <p:attrNameLst>
                                          <p:attrName>style.visibility</p:attrName>
                                        </p:attrNameLst>
                                      </p:cBhvr>
                                      <p:to>
                                        <p:strVal val="visible"/>
                                      </p:to>
                                    </p:set>
                                    <p:animEffect transition="in" filter="checkerboard(across)">
                                      <p:cBhvr>
                                        <p:cTn id="11" dur="500"/>
                                        <p:tgtEl>
                                          <p:spTgt spid="6176"/>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6180"/>
                                        </p:tgtEl>
                                        <p:attrNameLst>
                                          <p:attrName>style.visibility</p:attrName>
                                        </p:attrNameLst>
                                      </p:cBhvr>
                                      <p:to>
                                        <p:strVal val="visible"/>
                                      </p:to>
                                    </p:set>
                                    <p:animEffect transition="in" filter="checkerboard(across)">
                                      <p:cBhvr>
                                        <p:cTn id="14" dur="500"/>
                                        <p:tgtEl>
                                          <p:spTgt spid="6180"/>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6181"/>
                                        </p:tgtEl>
                                        <p:attrNameLst>
                                          <p:attrName>style.visibility</p:attrName>
                                        </p:attrNameLst>
                                      </p:cBhvr>
                                      <p:to>
                                        <p:strVal val="visible"/>
                                      </p:to>
                                    </p:set>
                                    <p:animEffect transition="in" filter="checkerboard(across)">
                                      <p:cBhvr>
                                        <p:cTn id="17" dur="500"/>
                                        <p:tgtEl>
                                          <p:spTgt spid="6181"/>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183"/>
                                        </p:tgtEl>
                                        <p:attrNameLst>
                                          <p:attrName>style.visibility</p:attrName>
                                        </p:attrNameLst>
                                      </p:cBhvr>
                                      <p:to>
                                        <p:strVal val="visible"/>
                                      </p:to>
                                    </p:set>
                                    <p:animEffect transition="in" filter="checkerboard(across)">
                                      <p:cBhvr>
                                        <p:cTn id="20" dur="500"/>
                                        <p:tgtEl>
                                          <p:spTgt spid="618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6187"/>
                                        </p:tgtEl>
                                        <p:attrNameLst>
                                          <p:attrName>style.visibility</p:attrName>
                                        </p:attrNameLst>
                                      </p:cBhvr>
                                      <p:to>
                                        <p:strVal val="visible"/>
                                      </p:to>
                                    </p:set>
                                    <p:animEffect transition="in" filter="checkerboard(across)">
                                      <p:cBhvr>
                                        <p:cTn id="23" dur="500"/>
                                        <p:tgtEl>
                                          <p:spTgt spid="618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6185"/>
                                        </p:tgtEl>
                                        <p:attrNameLst>
                                          <p:attrName>style.visibility</p:attrName>
                                        </p:attrNameLst>
                                      </p:cBhvr>
                                      <p:to>
                                        <p:strVal val="visible"/>
                                      </p:to>
                                    </p:set>
                                    <p:animEffect transition="in" filter="checkerboard(across)">
                                      <p:cBhvr>
                                        <p:cTn id="26" dur="500"/>
                                        <p:tgtEl>
                                          <p:spTgt spid="618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1" nodeType="clickEffect">
                                  <p:stCondLst>
                                    <p:cond delay="0"/>
                                  </p:stCondLst>
                                  <p:childTnLst>
                                    <p:animEffect transition="out" filter="blinds(horizontal)">
                                      <p:cBhvr>
                                        <p:cTn id="30" dur="500"/>
                                        <p:tgtEl>
                                          <p:spTgt spid="6176"/>
                                        </p:tgtEl>
                                      </p:cBhvr>
                                    </p:animEffect>
                                    <p:set>
                                      <p:cBhvr>
                                        <p:cTn id="31" dur="1" fill="hold">
                                          <p:stCondLst>
                                            <p:cond delay="499"/>
                                          </p:stCondLst>
                                        </p:cTn>
                                        <p:tgtEl>
                                          <p:spTgt spid="6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6" grpId="0" animBg="1"/>
      <p:bldP spid="6176" grpId="1" animBg="1"/>
      <p:bldP spid="6180" grpId="0" animBg="1"/>
      <p:bldP spid="6181" grpId="0" animBg="1"/>
      <p:bldP spid="6183" grpId="0" animBg="1"/>
      <p:bldP spid="6185" grpId="0" animBg="1"/>
      <p:bldP spid="618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Avant"/>
        <a:ea typeface=""/>
        <a:cs typeface=""/>
      </a:majorFont>
      <a:minorFont>
        <a:latin typeface=".VnAva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1"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1"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196</TotalTime>
  <Words>771</Words>
  <Application>Microsoft Office PowerPoint</Application>
  <PresentationFormat>Custom</PresentationFormat>
  <Paragraphs>51</Paragraphs>
  <Slides>22</Slides>
  <Notes>0</Notes>
  <HiddenSlides>0</HiddenSlides>
  <MMClips>2</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Office Theme</vt:lpstr>
      <vt:lpstr>1_Default Design</vt:lpstr>
      <vt:lpstr>Textured</vt:lpstr>
      <vt:lpstr>Default Design</vt:lpstr>
      <vt:lpstr>8_Default Design</vt:lpstr>
      <vt:lpstr>PowerPoint Presentation</vt:lpstr>
      <vt:lpstr>PowerPoint Presentation</vt:lpstr>
      <vt:lpstr>PowerPoint Presentation</vt:lpstr>
      <vt:lpstr>  Năm 1946, Bác Hồ sang thăm nước Pháp. Nhân dân và thiếu nhi Pháp rất vui mừng phấn khởi. Họ tụ tập, vẫy tay và hoan hô Bác tại các nơi Bác đi qua hay đến thăm. Có một câu chuyện mà cho đến ngày nay nhân dân và thiếu nhi Pháp vẫn còn nhắc nhở với tất cả tấm lòng trìu mến, cảm phục. Đó là câu chuyện quả táo.</vt:lpstr>
      <vt:lpstr>Hôm ấy, tòa thị chính Pari mở tiệc lớn đón mừng Bác. Tiệc tan, mọi người ra phòng lớn uống nước, nói chuyện. Bác vui vẻ đứng dậy và cầm một quả táo đem theo. Nhiều người ngạc nhiên, nhiều con mắt tò mò chú ý. Tại sao vị khách quý như Bác lúc ăn tiệc xong lại còn lấy quả táo đem theo. Nhiều người chú ý xem Bác sẽ làm gì...</vt:lpstr>
      <vt:lpstr>Bác ra đến ngoài cửa thì có một đám thiếu nhi ríu rít chạy tới chào. Bác tươi cười bế một em gái nhỏ lên hôn và đưa cho một quả táo. Mọi người bấy giờ mới vỡ lẽ và rất cảm động trước cử chỉ yêu thương của Bác.</vt:lpstr>
      <vt:lpstr>Ngày hôm sau, câu chuyện “Quả táo của Bác Hồ” được các báo đang lên trang nhất. Các báo chí còn kể lại rằng: Em bé gái sau khi nhận quả táo thì giữ khư khư trong tay, ai xin cũng không cho. Lúc về nhà em để quả táo lên bàn học. Cha mẹ bảo: “con ăn đi, kẻo để lâu sẽ hỏng không ăn được”. Nhưng em nhất định không ăn. Em nói: “Đó là quả táo Bác Hồ cho con, con sẽ giữ thật lâu để làm kỷ niệm”.</vt:lpstr>
      <vt:lpstr>PowerPoint Presentation</vt:lpstr>
      <vt:lpstr>PowerPoint Presentation</vt:lpstr>
      <vt:lpstr>Năm 1946 Bác Hồ đã đến nước nào?</vt:lpstr>
      <vt:lpstr>PowerPoint Presentation</vt:lpstr>
      <vt:lpstr>           Nhân dân và thiếu nhi Pháp đã thể hiện tình cảm của mình như thế nào khi gặp Bác Hồ?</vt:lpstr>
      <vt:lpstr>PowerPoint Presentation</vt:lpstr>
      <vt:lpstr> Sau bữa tiệc bác Hồ đã cầm quả gì trên tay?</vt:lpstr>
      <vt:lpstr>PowerPoint Presentation</vt:lpstr>
      <vt:lpstr>Và mọi người cảm thấy như thế nào khi nhìn thấy Bác Hồ cầm một quả táo trên tay?</vt:lpstr>
      <vt:lpstr>PowerPoint Presentation</vt:lpstr>
      <vt:lpstr> Bác Hồ đã cho ai quả táo?</vt:lpstr>
      <vt:lpstr>PowerPoint Presentation</vt:lpstr>
      <vt:lpstr>Qua câu chuyện các con thấy tình cảm của Bác Hồ đối với các bạn nhỏ thiếu nhi như thế nào?</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Win7U</cp:lastModifiedBy>
  <cp:revision>14</cp:revision>
  <dcterms:created xsi:type="dcterms:W3CDTF">2020-12-17T01:41:12Z</dcterms:created>
  <dcterms:modified xsi:type="dcterms:W3CDTF">2024-05-06T11:55:53Z</dcterms:modified>
</cp:coreProperties>
</file>