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1" r:id="rId2"/>
    <p:sldMasterId id="2147483745" r:id="rId3"/>
    <p:sldMasterId id="2147483757" r:id="rId4"/>
    <p:sldMasterId id="2147483782" r:id="rId5"/>
  </p:sldMasterIdLst>
  <p:sldIdLst>
    <p:sldId id="303" r:id="rId6"/>
    <p:sldId id="296" r:id="rId7"/>
    <p:sldId id="305" r:id="rId8"/>
    <p:sldId id="308" r:id="rId9"/>
    <p:sldId id="310" r:id="rId10"/>
    <p:sldId id="313" r:id="rId11"/>
    <p:sldId id="314" r:id="rId12"/>
    <p:sldId id="315" r:id="rId13"/>
    <p:sldId id="316" r:id="rId14"/>
    <p:sldId id="320" r:id="rId15"/>
    <p:sldId id="321" r:id="rId16"/>
    <p:sldId id="322" r:id="rId17"/>
    <p:sldId id="324" r:id="rId18"/>
    <p:sldId id="326" r:id="rId19"/>
    <p:sldId id="327" r:id="rId20"/>
    <p:sldId id="332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99"/>
    <a:srgbClr val="99FF99"/>
    <a:srgbClr val="FF99FF"/>
    <a:srgbClr val="FF99CC"/>
    <a:srgbClr val="FFFF00"/>
    <a:srgbClr val="FF0000"/>
    <a:srgbClr val="009900"/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60" d="100"/>
          <a:sy n="60" d="100"/>
        </p:scale>
        <p:origin x="1050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7" indent="0" algn="ctr">
              <a:buNone/>
              <a:defRPr/>
            </a:lvl2pPr>
            <a:lvl3pPr marL="914218" indent="0" algn="ctr">
              <a:buNone/>
              <a:defRPr/>
            </a:lvl3pPr>
            <a:lvl4pPr marL="1371328" indent="0" algn="ctr">
              <a:buNone/>
              <a:defRPr/>
            </a:lvl4pPr>
            <a:lvl5pPr marL="1828437" indent="0" algn="ctr">
              <a:buNone/>
              <a:defRPr/>
            </a:lvl5pPr>
            <a:lvl6pPr marL="2285550" indent="0" algn="ctr">
              <a:buNone/>
              <a:defRPr/>
            </a:lvl6pPr>
            <a:lvl7pPr marL="2742654" indent="0" algn="ctr">
              <a:buNone/>
              <a:defRPr/>
            </a:lvl7pPr>
            <a:lvl8pPr marL="3199760" indent="0" algn="ctr">
              <a:buNone/>
              <a:defRPr/>
            </a:lvl8pPr>
            <a:lvl9pPr marL="36568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255C0-F3B2-417A-838E-65C9C49B88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99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73CE0-7E39-4E73-B31E-EC3323955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64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80214-5FBC-41B3-9942-BD5F125A91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88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73705-1589-4CF0-85C9-8AE7134709F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4B85A-6FB0-49A8-9CE0-ADECABB56C7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01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CAE44-A2CE-43B1-813C-0F99CDC23A16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61AB2-41D8-40EB-9AD5-482FED579F6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01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5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57457-93E2-4FFD-AE62-EF8D8C396E86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52B67-1480-45F4-9818-18ECF0B7148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40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98F6C-7477-4874-B32C-3391AB01F0E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A5693-C412-4EC0-AD52-7171E626C39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5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59" indent="0">
              <a:buNone/>
              <a:defRPr sz="2700" b="1"/>
            </a:lvl2pPr>
            <a:lvl3pPr marL="1218930" indent="0">
              <a:buNone/>
              <a:defRPr sz="2400" b="1"/>
            </a:lvl3pPr>
            <a:lvl4pPr marL="1828392" indent="0">
              <a:buNone/>
              <a:defRPr sz="2100" b="1"/>
            </a:lvl4pPr>
            <a:lvl5pPr marL="2437858" indent="0">
              <a:buNone/>
              <a:defRPr sz="2100" b="1"/>
            </a:lvl5pPr>
            <a:lvl6pPr marL="3047316" indent="0">
              <a:buNone/>
              <a:defRPr sz="2100" b="1"/>
            </a:lvl6pPr>
            <a:lvl7pPr marL="3656775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59" indent="0">
              <a:buNone/>
              <a:defRPr sz="2700" b="1"/>
            </a:lvl2pPr>
            <a:lvl3pPr marL="1218930" indent="0">
              <a:buNone/>
              <a:defRPr sz="2400" b="1"/>
            </a:lvl3pPr>
            <a:lvl4pPr marL="1828392" indent="0">
              <a:buNone/>
              <a:defRPr sz="2100" b="1"/>
            </a:lvl4pPr>
            <a:lvl5pPr marL="2437858" indent="0">
              <a:buNone/>
              <a:defRPr sz="2100" b="1"/>
            </a:lvl5pPr>
            <a:lvl6pPr marL="3047316" indent="0">
              <a:buNone/>
              <a:defRPr sz="2100" b="1"/>
            </a:lvl6pPr>
            <a:lvl7pPr marL="3656775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CC04F-282E-4656-AE37-120FF8FB035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F550-DE07-4140-980D-0E1D1BB57330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02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AD8C2-446E-43A5-887E-5315FF41BD6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8F49C-D59A-461E-BF8E-50360112CF7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72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4807-A4B3-4D73-80E0-EC3D7B99221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B150-0E5D-4BFA-86C3-95E2C74047B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66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59" indent="0">
              <a:buNone/>
              <a:defRPr sz="1600"/>
            </a:lvl2pPr>
            <a:lvl3pPr marL="1218930" indent="0">
              <a:buNone/>
              <a:defRPr sz="1300"/>
            </a:lvl3pPr>
            <a:lvl4pPr marL="1828392" indent="0">
              <a:buNone/>
              <a:defRPr sz="1200"/>
            </a:lvl4pPr>
            <a:lvl5pPr marL="2437858" indent="0">
              <a:buNone/>
              <a:defRPr sz="1200"/>
            </a:lvl5pPr>
            <a:lvl6pPr marL="3047316" indent="0">
              <a:buNone/>
              <a:defRPr sz="1200"/>
            </a:lvl6pPr>
            <a:lvl7pPr marL="3656775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6598C-E47B-4235-9E70-93FAE81F74F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FD8C0-8AB1-4C74-8BD4-84B3AA2D4D7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9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35578-A72C-46B3-BBD0-FD7B1AE9D9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77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459" indent="0">
              <a:buNone/>
              <a:defRPr sz="3700"/>
            </a:lvl2pPr>
            <a:lvl3pPr marL="1218930" indent="0">
              <a:buNone/>
              <a:defRPr sz="3200"/>
            </a:lvl3pPr>
            <a:lvl4pPr marL="1828392" indent="0">
              <a:buNone/>
              <a:defRPr sz="2700"/>
            </a:lvl4pPr>
            <a:lvl5pPr marL="2437858" indent="0">
              <a:buNone/>
              <a:defRPr sz="2700"/>
            </a:lvl5pPr>
            <a:lvl6pPr marL="3047316" indent="0">
              <a:buNone/>
              <a:defRPr sz="2700"/>
            </a:lvl6pPr>
            <a:lvl7pPr marL="3656775" indent="0">
              <a:buNone/>
              <a:defRPr sz="2700"/>
            </a:lvl7pPr>
            <a:lvl8pPr marL="4266240" indent="0">
              <a:buNone/>
              <a:defRPr sz="2700"/>
            </a:lvl8pPr>
            <a:lvl9pPr marL="4875703" indent="0">
              <a:buNone/>
              <a:defRPr sz="27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59" indent="0">
              <a:buNone/>
              <a:defRPr sz="1600"/>
            </a:lvl2pPr>
            <a:lvl3pPr marL="1218930" indent="0">
              <a:buNone/>
              <a:defRPr sz="1300"/>
            </a:lvl3pPr>
            <a:lvl4pPr marL="1828392" indent="0">
              <a:buNone/>
              <a:defRPr sz="1200"/>
            </a:lvl4pPr>
            <a:lvl5pPr marL="2437858" indent="0">
              <a:buNone/>
              <a:defRPr sz="1200"/>
            </a:lvl5pPr>
            <a:lvl6pPr marL="3047316" indent="0">
              <a:buNone/>
              <a:defRPr sz="1200"/>
            </a:lvl6pPr>
            <a:lvl7pPr marL="3656775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0731B-531D-4D26-B860-C40BB338DC1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717B-BBF5-4721-B61E-6276C094538C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13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40A8A-369B-4BF2-B963-59F2D5B0F4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70D5A-77C1-46F6-BF3A-DAAABF60479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82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218F4-D78F-494D-9CB9-F921F205E9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B0686-E1AA-4481-B5A5-A5251AF5D23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36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08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37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13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2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29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74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9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7" indent="0">
              <a:buNone/>
              <a:defRPr sz="1900"/>
            </a:lvl2pPr>
            <a:lvl3pPr marL="914218" indent="0">
              <a:buNone/>
              <a:defRPr sz="1600"/>
            </a:lvl3pPr>
            <a:lvl4pPr marL="1371328" indent="0">
              <a:buNone/>
              <a:defRPr sz="1500"/>
            </a:lvl4pPr>
            <a:lvl5pPr marL="1828437" indent="0">
              <a:buNone/>
              <a:defRPr sz="1500"/>
            </a:lvl5pPr>
            <a:lvl6pPr marL="2285550" indent="0">
              <a:buNone/>
              <a:defRPr sz="1500"/>
            </a:lvl6pPr>
            <a:lvl7pPr marL="2742654" indent="0">
              <a:buNone/>
              <a:defRPr sz="1500"/>
            </a:lvl7pPr>
            <a:lvl8pPr marL="3199760" indent="0">
              <a:buNone/>
              <a:defRPr sz="1500"/>
            </a:lvl8pPr>
            <a:lvl9pPr marL="365686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F43B-990B-465D-AC0F-222F8CBA1D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64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31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659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94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46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73705-1589-4CF0-85C9-8AE7134709F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4B85A-6FB0-49A8-9CE0-ADECABB56C7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23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CAE44-A2CE-43B1-813C-0F99CDC23A16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61AB2-41D8-40EB-9AD5-482FED579F6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55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0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0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57457-93E2-4FFD-AE62-EF8D8C396E86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52B67-1480-45F4-9818-18ECF0B7148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30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98F6C-7477-4874-B32C-3391AB01F0E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A5693-C412-4EC0-AD52-7171E626C39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45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CC04F-282E-4656-AE37-120FF8FB035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F550-DE07-4140-980D-0E1D1BB57330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697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AD8C2-446E-43A5-887E-5315FF41BD6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8F49C-D59A-461E-BF8E-50360112CF7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5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6F890-B12B-42AD-B51C-B1382C7F9B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747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4807-A4B3-4D73-80E0-EC3D7B99221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B150-0E5D-4BFA-86C3-95E2C74047B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18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6598C-E47B-4235-9E70-93FAE81F74F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FD8C0-8AB1-4C74-8BD4-84B3AA2D4D7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58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20" indent="0">
              <a:buNone/>
              <a:defRPr sz="3200"/>
            </a:lvl3pPr>
            <a:lvl4pPr marL="1828528" indent="0">
              <a:buNone/>
              <a:defRPr sz="2700"/>
            </a:lvl4pPr>
            <a:lvl5pPr marL="2438038" indent="0">
              <a:buNone/>
              <a:defRPr sz="2700"/>
            </a:lvl5pPr>
            <a:lvl6pPr marL="3047544" indent="0">
              <a:buNone/>
              <a:defRPr sz="2700"/>
            </a:lvl6pPr>
            <a:lvl7pPr marL="3657051" indent="0">
              <a:buNone/>
              <a:defRPr sz="2700"/>
            </a:lvl7pPr>
            <a:lvl8pPr marL="4266560" indent="0">
              <a:buNone/>
              <a:defRPr sz="2700"/>
            </a:lvl8pPr>
            <a:lvl9pPr marL="4876069" indent="0">
              <a:buNone/>
              <a:defRPr sz="27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0731B-531D-4D26-B860-C40BB338DC1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717B-BBF5-4721-B61E-6276C094538C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5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40A8A-369B-4BF2-B963-59F2D5B0F4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70D5A-77C1-46F6-BF3A-DAAABF60479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14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218F4-D78F-494D-9CB9-F921F205E9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B0686-E1AA-4481-B5A5-A5251AF5D23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78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73705-1589-4CF0-85C9-8AE7134709F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4B85A-6FB0-49A8-9CE0-ADECABB56C7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37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CAE44-A2CE-43B1-813C-0F99CDC23A16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61AB2-41D8-40EB-9AD5-482FED579F6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41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57457-93E2-4FFD-AE62-EF8D8C396E86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52B67-1480-45F4-9818-18ECF0B7148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5555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98F6C-7477-4874-B32C-3391AB01F0E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A5693-C412-4EC0-AD52-7171E626C39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908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CC04F-282E-4656-AE37-120FF8FB035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F550-DE07-4140-980D-0E1D1BB57330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86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DE658-A3B5-49AB-9B5C-DCDACF2914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72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AD8C2-446E-43A5-887E-5315FF41BD6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8F49C-D59A-461E-BF8E-50360112CF7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1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4807-A4B3-4D73-80E0-EC3D7B99221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B150-0E5D-4BFA-86C3-95E2C74047B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636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6598C-E47B-4235-9E70-93FAE81F74F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FD8C0-8AB1-4C74-8BD4-84B3AA2D4D7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59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0731B-531D-4D26-B860-C40BB338DC1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717B-BBF5-4721-B61E-6276C094538C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91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40A8A-369B-4BF2-B963-59F2D5B0F4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70D5A-77C1-46F6-BF3A-DAAABF60479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749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218F4-D78F-494D-9CB9-F921F205E9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B0686-E1AA-4481-B5A5-A5251AF5D23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1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D435C-C8A9-404B-ACEB-36B84AF2BC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37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60508-AB2E-468E-A62D-BB3718C43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8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435A6-1124-487B-96BA-5594B43ED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33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E6795-C7BB-42FA-BA0D-452B438BD3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>
            <a:lvl1pPr>
              <a:defRPr sz="1500" b="0" i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 b="0" i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>
            <a:lvl1pPr algn="r">
              <a:defRPr sz="1500" b="0" i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1C6B21-551E-4CAD-B7CB-3247903257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5pPr>
      <a:lvl6pPr marL="45710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7pPr>
      <a:lvl8pPr marL="13713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8pPr>
      <a:lvl9pPr marL="182843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9pPr>
    </p:titleStyle>
    <p:bodyStyle>
      <a:lvl1pPr marL="342834" indent="-34283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74" indent="-22855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80" indent="-22855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87" indent="-22855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98" indent="-22855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208" indent="-22855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317" indent="-22855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430" indent="-22855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12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62"/>
            <a:ext cx="2844800" cy="366183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F1E867-2D93-44DD-B71E-F786C150F09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62"/>
            <a:ext cx="3860800" cy="366183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62"/>
            <a:ext cx="2844800" cy="366183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5448EE-8948-482F-97BE-FC7E95BEBBB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78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5pPr>
      <a:lvl6pPr marL="60945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6pPr>
      <a:lvl7pPr marL="121893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7pPr>
      <a:lvl8pPr marL="182839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8pPr>
      <a:lvl9pPr marL="243785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9pPr>
    </p:titleStyle>
    <p:bodyStyle>
      <a:lvl1pPr marL="457095" indent="-45709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82" indent="-38091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9" indent="-30472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2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6" indent="-30472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4" indent="-304728" algn="l" defTabSz="1218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512" indent="-304728" algn="l" defTabSz="1218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4" indent="-304728" algn="l" defTabSz="1218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6" indent="-304728" algn="l" defTabSz="1218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59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30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92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8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6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5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264">
                <a:defRPr/>
              </a:pPr>
              <a:t>4/14/2024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26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5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4" tIns="60952" rIns="121904" bIns="609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8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6183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286">
              <a:defRPr/>
            </a:pPr>
            <a:fld id="{74F1E867-2D93-44DD-B71E-F786C150F09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86"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6183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286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6183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286">
              <a:defRPr/>
            </a:pPr>
            <a:fld id="{0E5448EE-8948-482F-97BE-FC7E95BEBBB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86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4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5pPr>
      <a:lvl6pPr marL="60950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6pPr>
      <a:lvl7pPr marL="121902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7pPr>
      <a:lvl8pPr marL="182852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8pPr>
      <a:lvl9pPr marL="243803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9pPr>
    </p:titleStyle>
    <p:bodyStyle>
      <a:lvl1pPr marL="457131" indent="-4571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73" indent="-3047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80" indent="-3047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90" indent="-3047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96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8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6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6183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54">
              <a:defRPr/>
            </a:pPr>
            <a:fld id="{74F1E867-2D93-44DD-B71E-F786C150F09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14/04/2024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6183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54">
              <a:defRPr/>
            </a:pPr>
            <a:fld id="{0E5448EE-8948-482F-97BE-FC7E95BEBBB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4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5pPr>
      <a:lvl6pPr marL="60955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6pPr>
      <a:lvl7pPr marL="121911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7pPr>
      <a:lvl8pPr marL="182866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8pPr>
      <a:lvl9pPr marL="243821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9pPr>
    </p:titleStyle>
    <p:bodyStyle>
      <a:lvl1pPr marL="457167" indent="-45716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3" y="12703"/>
            <a:ext cx="12170833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540000" y="10"/>
            <a:ext cx="7416800" cy="73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3" tIns="60946" rIns="121893" bIns="60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2133600" y="2038364"/>
            <a:ext cx="8229600" cy="94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3" tIns="60946" rIns="121893" bIns="60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</a:p>
        </p:txBody>
      </p: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2641603" y="3263807"/>
            <a:ext cx="8128000" cy="160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3" tIns="60946" rIns="121893" bIns="60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5 - 6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7" y="855135"/>
            <a:ext cx="1336676" cy="118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644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49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2540000" y="533400"/>
            <a:ext cx="7550101" cy="2339101"/>
          </a:xfrm>
          <a:prstGeom prst="rect">
            <a:avLst/>
          </a:prstGeom>
          <a:noFill/>
        </p:spPr>
        <p:txBody>
          <a:bodyPr wrap="none" lIns="121909" tIns="60954" rIns="121909" bIns="609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10">
              <a:defRPr/>
            </a:pPr>
            <a:r>
              <a:rPr lang="en-US" sz="7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Trò</a:t>
            </a:r>
            <a:r>
              <a:rPr lang="en-US" sz="7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7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chơi</a:t>
            </a:r>
            <a:r>
              <a:rPr lang="en-US" sz="7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:</a:t>
            </a:r>
          </a:p>
          <a:p>
            <a:pPr algn="ctr" defTabSz="1219110">
              <a:defRPr/>
            </a:pPr>
            <a:r>
              <a:rPr lang="en-US" sz="7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Trời</a:t>
            </a:r>
            <a:r>
              <a:rPr lang="en-US" sz="7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7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nắng</a:t>
            </a:r>
            <a:r>
              <a:rPr lang="en-US" sz="7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7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trời</a:t>
            </a:r>
            <a:r>
              <a:rPr lang="en-US" sz="7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7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mưa</a:t>
            </a:r>
            <a:endParaRPr lang="vi-VN" sz="72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64096"/>
      </p:ext>
    </p:extLst>
  </p:cSld>
  <p:clrMapOvr>
    <a:masterClrMapping/>
  </p:clrMapOvr>
  <p:transition spd="slow">
    <p:sndAc>
      <p:stSnd>
        <p:snd r:embed="rId2" name="cashreg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49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Ả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" y="0"/>
            <a:ext cx="1219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02498" y="5909428"/>
            <a:ext cx="2642433" cy="1025921"/>
          </a:xfrm>
          <a:prstGeom prst="rect">
            <a:avLst/>
          </a:prstGeom>
          <a:noFill/>
        </p:spPr>
        <p:txBody>
          <a:bodyPr wrap="none" lIns="121909" tIns="60954" rIns="121909" bIns="60954">
            <a:spAutoFit/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Sấm</a:t>
            </a:r>
            <a:r>
              <a:rPr lang="en-US" sz="5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5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sét</a:t>
            </a:r>
            <a:endParaRPr lang="vi-VN" sz="5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983811"/>
      </p:ext>
    </p:extLst>
  </p:cSld>
  <p:clrMapOvr>
    <a:masterClrMapping/>
  </p:clrMapOvr>
  <p:transition spd="slow">
    <p:sndAc>
      <p:stSnd>
        <p:snd r:embed="rId2" name="pu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1219200" y="482603"/>
            <a:ext cx="10566400" cy="5622052"/>
          </a:xfrm>
          <a:prstGeom prst="rect">
            <a:avLst/>
          </a:prstGeom>
          <a:noFill/>
        </p:spPr>
        <p:txBody>
          <a:bodyPr wrap="square" lIns="121909" tIns="60954" rIns="121909" bIns="609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12191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53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53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3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53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endParaRPr lang="en-US" sz="53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2191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53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53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53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53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r" defTabSz="12191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43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3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3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defTabSz="12191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</a:t>
            </a:r>
            <a:endParaRPr lang="vi-VN" sz="6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̉nh 1">
            <a:extLst>
              <a:ext uri="{FF2B5EF4-FFF2-40B4-BE49-F238E27FC236}">
                <a16:creationId xmlns:a16="http://schemas.microsoft.com/office/drawing/2014/main" id="{C065F07D-AD03-4134-A94C-8ACE9B2B8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12192000" cy="587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ình chữ nhật 2">
            <a:extLst>
              <a:ext uri="{FF2B5EF4-FFF2-40B4-BE49-F238E27FC236}">
                <a16:creationId xmlns:a16="http://schemas.microsoft.com/office/drawing/2014/main" id="{BA5F6E9E-693E-45A3-9A43-3A99D0ECCEB2}"/>
              </a:ext>
            </a:extLst>
          </p:cNvPr>
          <p:cNvSpPr/>
          <p:nvPr/>
        </p:nvSpPr>
        <p:spPr>
          <a:xfrm>
            <a:off x="4775201" y="5883717"/>
            <a:ext cx="3272691" cy="1231107"/>
          </a:xfrm>
          <a:prstGeom prst="rect">
            <a:avLst/>
          </a:prstGeom>
          <a:noFill/>
        </p:spPr>
        <p:txBody>
          <a:bodyPr wrap="none" lIns="121909" tIns="60954" rIns="121909" bIns="60954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Gió</a:t>
            </a:r>
            <a:r>
              <a:rPr lang="en-US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bão</a:t>
            </a:r>
            <a:endParaRPr lang="vi-VN" sz="7200" b="1" spc="67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140784"/>
      </p:ext>
    </p:extLst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006020" y="609605"/>
            <a:ext cx="9541501" cy="4226799"/>
          </a:xfrm>
          <a:prstGeom prst="rect">
            <a:avLst/>
          </a:prstGeom>
          <a:noFill/>
        </p:spPr>
        <p:txBody>
          <a:bodyPr wrap="none" lIns="121909" tIns="60954" rIns="121909" bIns="60954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3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Câu </a:t>
            </a:r>
            <a:r>
              <a:rPr lang="vi-VN" sz="53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đố</a:t>
            </a:r>
            <a:r>
              <a:rPr lang="vi-VN" sz="53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:</a:t>
            </a:r>
          </a:p>
          <a:p>
            <a:pPr algn="ctr" defTabSz="12191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Cầu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gì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không </a:t>
            </a: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bắc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qua sông</a:t>
            </a:r>
          </a:p>
          <a:p>
            <a:pPr algn="ctr" defTabSz="12191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Không </a:t>
            </a: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trèo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qua </a:t>
            </a: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suối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lại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chồng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lên mây</a:t>
            </a:r>
          </a:p>
          <a:p>
            <a:pPr algn="ctr" defTabSz="12191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Hiện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lên </a:t>
            </a: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giữa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bụi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mưa bay</a:t>
            </a:r>
          </a:p>
          <a:p>
            <a:pPr algn="ctr" defTabSz="12191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Bảy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màu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rực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rỡ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, </a:t>
            </a: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bé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đoán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ngay </a:t>
            </a: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cầu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vi-VN" sz="4300" b="1" spc="67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gì</a:t>
            </a:r>
            <a:r>
              <a:rPr lang="vi-VN" sz="43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?</a:t>
            </a:r>
          </a:p>
          <a:p>
            <a:pPr algn="ctr" defTabSz="12191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3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Arial" charset="0"/>
              </a:rPr>
              <a:t>                                       </a:t>
            </a:r>
          </a:p>
        </p:txBody>
      </p:sp>
      <p:pic>
        <p:nvPicPr>
          <p:cNvPr id="3" name="Picture 2" descr="Tổng quan về ảnh cầu vồng đẹp nhất - Những góc nhìn đẹp ...">
            <a:extLst>
              <a:ext uri="{FF2B5EF4-FFF2-40B4-BE49-F238E27FC236}">
                <a16:creationId xmlns:a16="http://schemas.microsoft.com/office/drawing/2014/main" id="{C5FC1B04-239B-4037-A7FD-F420D6F87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7"/>
            <a:ext cx="12192000" cy="680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2">
            <a:extLst>
              <a:ext uri="{FF2B5EF4-FFF2-40B4-BE49-F238E27FC236}">
                <a16:creationId xmlns:a16="http://schemas.microsoft.com/office/drawing/2014/main" id="{C94254E0-89F3-4B23-AD9C-4B682E8C925F}"/>
              </a:ext>
            </a:extLst>
          </p:cNvPr>
          <p:cNvSpPr/>
          <p:nvPr/>
        </p:nvSpPr>
        <p:spPr>
          <a:xfrm>
            <a:off x="4115201" y="5578525"/>
            <a:ext cx="3821987" cy="1231107"/>
          </a:xfrm>
          <a:prstGeom prst="rect">
            <a:avLst/>
          </a:prstGeom>
          <a:noFill/>
        </p:spPr>
        <p:txBody>
          <a:bodyPr wrap="none" lIns="121909" tIns="60954" rIns="121909" bIns="60954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Cầu</a:t>
            </a:r>
            <a:r>
              <a:rPr lang="en-US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vồng</a:t>
            </a:r>
            <a:endParaRPr lang="vi-VN" sz="7200" b="1" spc="67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076267"/>
      </p:ext>
    </p:extLst>
  </p:cSld>
  <p:clrMapOvr>
    <a:masterClrMapping/>
  </p:clrMapOvr>
  <p:transition spd="slow">
    <p:sndAc>
      <p:stSnd>
        <p:snd r:embed="rId2" name="camera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535064" y="5750007"/>
            <a:ext cx="3140773" cy="1107996"/>
          </a:xfrm>
          <a:prstGeom prst="rect">
            <a:avLst/>
          </a:prstGeom>
          <a:noFill/>
        </p:spPr>
        <p:txBody>
          <a:bodyPr wrap="none" lIns="121909" tIns="60954" rIns="121909" bIns="609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Lốc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xoáy</a:t>
            </a:r>
            <a:endParaRPr lang="vi-VN" sz="6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359151"/>
      </p:ext>
    </p:extLst>
  </p:cSld>
  <p:clrMapOvr>
    <a:masterClrMapping/>
  </p:clrMapOvr>
  <p:transition spd="slow">
    <p:sndAc>
      <p:stSnd>
        <p:snd r:embed="rId2" name="suction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72195" y="489405"/>
            <a:ext cx="11678839" cy="5047536"/>
          </a:xfrm>
          <a:prstGeom prst="rect">
            <a:avLst/>
          </a:prstGeom>
          <a:noFill/>
        </p:spPr>
        <p:txBody>
          <a:bodyPr wrap="none" lIns="121909" tIns="60954" rIns="121909" bIns="609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1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3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21911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defTabSz="121911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Do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do con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 defTabSz="121911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 defTabSz="121911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3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075048"/>
      </p:ext>
    </p:extLst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2946401" y="3835401"/>
            <a:ext cx="8165227" cy="1231107"/>
          </a:xfrm>
          <a:prstGeom prst="rect">
            <a:avLst/>
          </a:prstGeom>
          <a:noFill/>
        </p:spPr>
        <p:txBody>
          <a:bodyPr wrap="none" lIns="121912" tIns="60956" rIns="121912" bIns="6095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chơi</a:t>
            </a: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: </a:t>
            </a:r>
            <a:r>
              <a:rPr kumimoji="0" lang="en-US" sz="72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Ghép</a:t>
            </a: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tranh</a:t>
            </a:r>
            <a:endParaRPr kumimoji="0" lang="vi-VN" sz="72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8571"/>
      </p:ext>
    </p:extLst>
  </p:cSld>
  <p:clrMapOvr>
    <a:masterClrMapping/>
  </p:clrMapOvr>
  <p:transition spd="slow">
    <p:sndAc>
      <p:stSnd>
        <p:snd r:embed="rId2" name="camera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8"/>
            <a:ext cx="12192000" cy="686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1369068" y="2438400"/>
            <a:ext cx="9858767" cy="2339101"/>
          </a:xfrm>
          <a:prstGeom prst="rect">
            <a:avLst/>
          </a:prstGeom>
          <a:noFill/>
        </p:spPr>
        <p:txBody>
          <a:bodyPr wrap="none" lIns="121912" tIns="60956" rIns="121912" bIns="6095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Bài</a:t>
            </a:r>
            <a:r>
              <a:rPr lang="vi-VN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vi-VN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học</a:t>
            </a:r>
            <a:r>
              <a:rPr lang="vi-VN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vi-VN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đến</a:t>
            </a:r>
            <a:r>
              <a:rPr lang="vi-VN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đây </a:t>
            </a:r>
            <a:r>
              <a:rPr lang="vi-VN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kết</a:t>
            </a:r>
            <a:r>
              <a:rPr lang="vi-VN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vi-VN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thúc</a:t>
            </a:r>
            <a:endParaRPr lang="vi-VN" sz="7200" b="1" spc="67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Xin </a:t>
            </a:r>
            <a:r>
              <a:rPr lang="vi-VN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chào</a:t>
            </a:r>
            <a:r>
              <a:rPr lang="vi-VN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vi-VN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và</a:t>
            </a:r>
            <a:r>
              <a:rPr lang="vi-VN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vi-VN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hẹn</a:t>
            </a:r>
            <a:r>
              <a:rPr lang="vi-VN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vi-VN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gặp</a:t>
            </a:r>
            <a:r>
              <a:rPr lang="vi-VN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vi-VN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lại</a:t>
            </a:r>
            <a:endParaRPr lang="vi-VN" sz="7200" b="1" spc="67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167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09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10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11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12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13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1"/>
            <a:ext cx="12954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14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1"/>
            <a:ext cx="12954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15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76801"/>
            <a:ext cx="12954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388147" y="1252537"/>
            <a:ext cx="7467600" cy="3657600"/>
          </a:xfrm>
          <a:prstGeom prst="rect">
            <a:avLst/>
          </a:prstGeom>
        </p:spPr>
        <p:txBody>
          <a:bodyPr wrap="none" lIns="91424" tIns="45718" rIns="91424" bIns="45718" fromWordArt="1">
            <a:prstTxWarp prst="textArchUpPour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Ổn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định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tổ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chức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8115" y="2665840"/>
            <a:ext cx="2667000" cy="830997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Cho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o Tôi Đi Làm Mưa Với [Official Full HD]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025.06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3827" y="3496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B5218E0F-EC21-402B-9F83-2A5A0C47D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41275"/>
            <a:ext cx="12700000" cy="743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6" descr="hd2">
            <a:extLst>
              <a:ext uri="{FF2B5EF4-FFF2-40B4-BE49-F238E27FC236}">
                <a16:creationId xmlns:a16="http://schemas.microsoft.com/office/drawing/2014/main" id="{12F47BDE-5BF4-4E4D-A335-3EE7E61F03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57387" y="2005013"/>
            <a:ext cx="4524375" cy="3124200"/>
          </a:xfrm>
          <a:prstGeom prst="rect">
            <a:avLst/>
          </a:prstGeom>
        </p:spPr>
        <p:txBody>
          <a:bodyPr wrap="none" lIns="91422" tIns="45718" rIns="91422" bIns="45718" fromWordArt="1">
            <a:prstTxWarp prst="textSlantUp">
              <a:avLst>
                <a:gd name="adj" fmla="val 21542"/>
              </a:avLst>
            </a:prstTxWarp>
          </a:bodyPr>
          <a:lstStyle/>
          <a:p>
            <a:pPr algn="ctr" defTabSz="1218990"/>
            <a:endParaRPr lang="en-US" sz="4800" b="1" kern="10">
              <a:ln w="12700">
                <a:solidFill>
                  <a:srgbClr val="0000FF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stretch>
                  <a:fillRect/>
                </a:stretch>
              </a:blip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12" descr="02142214[1]">
            <a:extLst>
              <a:ext uri="{FF2B5EF4-FFF2-40B4-BE49-F238E27FC236}">
                <a16:creationId xmlns:a16="http://schemas.microsoft.com/office/drawing/2014/main" id="{C027A90F-BEF3-49EC-AF0C-CCB6BE912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779837"/>
            <a:ext cx="6350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4" descr="02142214[1]">
            <a:extLst>
              <a:ext uri="{FF2B5EF4-FFF2-40B4-BE49-F238E27FC236}">
                <a16:creationId xmlns:a16="http://schemas.microsoft.com/office/drawing/2014/main" id="{96BC4A1E-EE74-411B-B659-57F11F41A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3084513"/>
            <a:ext cx="6350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9" descr="1STAROLL">
            <a:extLst>
              <a:ext uri="{FF2B5EF4-FFF2-40B4-BE49-F238E27FC236}">
                <a16:creationId xmlns:a16="http://schemas.microsoft.com/office/drawing/2014/main" id="{CF324B44-4AB3-4CBF-9AC1-50FC396E04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10668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0" descr="1STAROLL">
            <a:extLst>
              <a:ext uri="{FF2B5EF4-FFF2-40B4-BE49-F238E27FC236}">
                <a16:creationId xmlns:a16="http://schemas.microsoft.com/office/drawing/2014/main" id="{BC12B969-6087-40D4-B997-6894416F5A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6002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21" descr="1STAROLL">
            <a:extLst>
              <a:ext uri="{FF2B5EF4-FFF2-40B4-BE49-F238E27FC236}">
                <a16:creationId xmlns:a16="http://schemas.microsoft.com/office/drawing/2014/main" id="{498657A8-0133-4B7A-BC7F-976098949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9624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22" descr="1STAROLL">
            <a:extLst>
              <a:ext uri="{FF2B5EF4-FFF2-40B4-BE49-F238E27FC236}">
                <a16:creationId xmlns:a16="http://schemas.microsoft.com/office/drawing/2014/main" id="{578CC642-60D4-4C6F-8723-244DF02412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1209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7" descr="pinksparkle6df1">
            <a:extLst>
              <a:ext uri="{FF2B5EF4-FFF2-40B4-BE49-F238E27FC236}">
                <a16:creationId xmlns:a16="http://schemas.microsoft.com/office/drawing/2014/main" id="{6279975A-4A0D-4D83-94AD-9406F90501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981212"/>
            <a:ext cx="914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0" descr="th_b9hsm1">
            <a:extLst>
              <a:ext uri="{FF2B5EF4-FFF2-40B4-BE49-F238E27FC236}">
                <a16:creationId xmlns:a16="http://schemas.microsoft.com/office/drawing/2014/main" id="{B4174AE6-DC76-4555-8711-CE11EC840B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3" y="1143012"/>
            <a:ext cx="266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31" descr="th_b9hsm1">
            <a:extLst>
              <a:ext uri="{FF2B5EF4-FFF2-40B4-BE49-F238E27FC236}">
                <a16:creationId xmlns:a16="http://schemas.microsoft.com/office/drawing/2014/main" id="{CC0D44FD-85A0-41FE-A3AC-69CA60B16E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3" y="2362212"/>
            <a:ext cx="266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34" descr="th_b9hsm1">
            <a:extLst>
              <a:ext uri="{FF2B5EF4-FFF2-40B4-BE49-F238E27FC236}">
                <a16:creationId xmlns:a16="http://schemas.microsoft.com/office/drawing/2014/main" id="{72D936E3-2DB8-4B8A-BA77-0EA5ECF475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3" y="6019812"/>
            <a:ext cx="266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0" name="AutoShape 2">
            <a:extLst>
              <a:ext uri="{FF2B5EF4-FFF2-40B4-BE49-F238E27FC236}">
                <a16:creationId xmlns:a16="http://schemas.microsoft.com/office/drawing/2014/main" id="{DEF36184-05C8-41C5-8823-969513182C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48" rIns="121896" bIns="60948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9C5DA6-AE67-43D8-B684-9FA449DF5040}"/>
              </a:ext>
            </a:extLst>
          </p:cNvPr>
          <p:cNvSpPr txBox="1"/>
          <p:nvPr/>
        </p:nvSpPr>
        <p:spPr>
          <a:xfrm rot="20594317">
            <a:off x="320239" y="1316115"/>
            <a:ext cx="3255292" cy="954104"/>
          </a:xfrm>
          <a:prstGeom prst="rect">
            <a:avLst/>
          </a:prstGeom>
          <a:noFill/>
        </p:spPr>
        <p:txBody>
          <a:bodyPr lIns="91422" tIns="45718" rIns="91422" bIns="45718">
            <a:spAutoFit/>
          </a:bodyPr>
          <a:lstStyle/>
          <a:p>
            <a:pPr algn="ctr" defTabSz="1218900">
              <a:defRPr/>
            </a:pP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HĐ2</a:t>
            </a:r>
            <a:r>
              <a:rPr lang="en-US" sz="2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8900">
              <a:defRPr/>
            </a:pP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92" name="Picture 2">
            <a:extLst>
              <a:ext uri="{FF2B5EF4-FFF2-40B4-BE49-F238E27FC236}">
                <a16:creationId xmlns:a16="http://schemas.microsoft.com/office/drawing/2014/main" id="{70B91820-CB8D-4F04-829B-2254866B1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7181"/>
          <a:stretch>
            <a:fillRect/>
          </a:stretch>
        </p:blipFill>
        <p:spPr bwMode="auto">
          <a:xfrm>
            <a:off x="4368813" y="176225"/>
            <a:ext cx="37766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Box 28">
            <a:extLst>
              <a:ext uri="{FF2B5EF4-FFF2-40B4-BE49-F238E27FC236}">
                <a16:creationId xmlns:a16="http://schemas.microsoft.com/office/drawing/2014/main" id="{2D619350-A678-40B9-B2A8-53FE0F182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3291" y="4176725"/>
            <a:ext cx="1573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8" rIns="91422" bIns="45718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518E8555-C56E-4C24-95CD-E38E2677DC4B}"/>
              </a:ext>
            </a:extLst>
          </p:cNvPr>
          <p:cNvSpPr/>
          <p:nvPr/>
        </p:nvSpPr>
        <p:spPr>
          <a:xfrm>
            <a:off x="6159503" y="2252674"/>
            <a:ext cx="241300" cy="74295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anchor="ctr"/>
          <a:lstStyle/>
          <a:p>
            <a:pPr algn="ctr" defTabSz="121890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F9D77F4F-4DFC-4DC2-BD37-B7FE1F06F251}"/>
              </a:ext>
            </a:extLst>
          </p:cNvPr>
          <p:cNvSpPr/>
          <p:nvPr/>
        </p:nvSpPr>
        <p:spPr>
          <a:xfrm rot="4022068">
            <a:off x="4181476" y="1641476"/>
            <a:ext cx="214312" cy="2128837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anchor="ctr"/>
          <a:lstStyle/>
          <a:p>
            <a:pPr algn="ctr" defTabSz="121890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7F42348B-F3EB-4870-ADF6-56D28AF1D251}"/>
              </a:ext>
            </a:extLst>
          </p:cNvPr>
          <p:cNvSpPr/>
          <p:nvPr/>
        </p:nvSpPr>
        <p:spPr>
          <a:xfrm rot="17380040">
            <a:off x="8480425" y="1406537"/>
            <a:ext cx="171451" cy="262255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anchor="ctr"/>
          <a:lstStyle/>
          <a:p>
            <a:pPr algn="ctr" defTabSz="121890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5DE2E1-4BCF-4244-AE25-03BA719FF567}"/>
              </a:ext>
            </a:extLst>
          </p:cNvPr>
          <p:cNvSpPr/>
          <p:nvPr/>
        </p:nvSpPr>
        <p:spPr>
          <a:xfrm>
            <a:off x="4300549" y="1712915"/>
            <a:ext cx="3675063" cy="4953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anchor="ctr"/>
          <a:lstStyle/>
          <a:p>
            <a:pPr algn="ctr" defTabSz="1218900">
              <a:defRPr/>
            </a:pPr>
            <a:r>
              <a:rPr lang="en-US" sz="2400" dirty="0">
                <a:solidFill>
                  <a:prstClr val="white"/>
                </a:solidFill>
              </a:rPr>
              <a:t>HOẠT ĐỘNG NHÓM</a:t>
            </a:r>
          </a:p>
        </p:txBody>
      </p:sp>
      <p:pic>
        <p:nvPicPr>
          <p:cNvPr id="24598" name="Picture 36">
            <a:extLst>
              <a:ext uri="{FF2B5EF4-FFF2-40B4-BE49-F238E27FC236}">
                <a16:creationId xmlns:a16="http://schemas.microsoft.com/office/drawing/2014/main" id="{BF831CB9-769C-456E-9ED3-BCCB3E8A4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88" y="2728913"/>
            <a:ext cx="3632200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38">
            <a:extLst>
              <a:ext uri="{FF2B5EF4-FFF2-40B4-BE49-F238E27FC236}">
                <a16:creationId xmlns:a16="http://schemas.microsoft.com/office/drawing/2014/main" id="{9FC183F3-0D6B-430B-A7F4-7C776F6A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2749551"/>
            <a:ext cx="4552951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0" name="TextBox 40">
            <a:extLst>
              <a:ext uri="{FF2B5EF4-FFF2-40B4-BE49-F238E27FC236}">
                <a16:creationId xmlns:a16="http://schemas.microsoft.com/office/drawing/2014/main" id="{1F0224E1-03A7-4FFF-B68A-12A1D3BE6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5" y="4059237"/>
            <a:ext cx="1717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8" rIns="91422" bIns="45718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pic>
        <p:nvPicPr>
          <p:cNvPr id="24601" name="Picture 42">
            <a:extLst>
              <a:ext uri="{FF2B5EF4-FFF2-40B4-BE49-F238E27FC236}">
                <a16:creationId xmlns:a16="http://schemas.microsoft.com/office/drawing/2014/main" id="{62BD7DA9-2520-4CCD-B80D-90FCA4D04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61" y="2989275"/>
            <a:ext cx="3881439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2" name="TextBox 43">
            <a:extLst>
              <a:ext uri="{FF2B5EF4-FFF2-40B4-BE49-F238E27FC236}">
                <a16:creationId xmlns:a16="http://schemas.microsoft.com/office/drawing/2014/main" id="{7D60D497-9ADF-4EB9-86ED-9033A54C0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552" y="4000501"/>
            <a:ext cx="1573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8" rIns="91422" bIns="45718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FB5D340-2E9A-47D9-AE6D-F0A02151E99D}"/>
              </a:ext>
            </a:extLst>
          </p:cNvPr>
          <p:cNvSpPr/>
          <p:nvPr/>
        </p:nvSpPr>
        <p:spPr>
          <a:xfrm>
            <a:off x="9769488" y="5110164"/>
            <a:ext cx="2322513" cy="6191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anchor="ctr"/>
          <a:lstStyle/>
          <a:p>
            <a:pPr algn="ctr" defTabSz="121890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2ED1E44-26A5-4CAB-87A9-68F03D74F3F7}"/>
              </a:ext>
            </a:extLst>
          </p:cNvPr>
          <p:cNvSpPr/>
          <p:nvPr/>
        </p:nvSpPr>
        <p:spPr>
          <a:xfrm>
            <a:off x="1184288" y="4968887"/>
            <a:ext cx="3248025" cy="8921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anchor="ctr"/>
          <a:lstStyle/>
          <a:p>
            <a:pPr algn="ctr" defTabSz="121890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3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0"/>
            <a:ext cx="12192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130514" y="5708968"/>
            <a:ext cx="3947919" cy="1149032"/>
          </a:xfrm>
          <a:prstGeom prst="rect">
            <a:avLst/>
          </a:prstGeom>
          <a:noFill/>
        </p:spPr>
        <p:txBody>
          <a:bodyPr wrap="none" lIns="121901" tIns="60950" rIns="121901" bIns="6095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020">
              <a:defRPr/>
            </a:pPr>
            <a:r>
              <a:rPr lang="en-US" sz="67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Arial" charset="0"/>
              </a:rPr>
              <a:t>Trời</a:t>
            </a:r>
            <a:r>
              <a:rPr lang="en-US" sz="67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Arial" charset="0"/>
              </a:rPr>
              <a:t> </a:t>
            </a:r>
            <a:r>
              <a:rPr lang="en-US" sz="67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Arial" charset="0"/>
              </a:rPr>
              <a:t>nắng</a:t>
            </a:r>
            <a:endParaRPr lang="vi-VN" sz="67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08857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 5"/>
          <p:cNvSpPr/>
          <p:nvPr/>
        </p:nvSpPr>
        <p:spPr>
          <a:xfrm>
            <a:off x="2997201" y="-89555"/>
            <a:ext cx="5958027" cy="943848"/>
          </a:xfrm>
          <a:prstGeom prst="rect">
            <a:avLst/>
          </a:prstGeom>
          <a:noFill/>
        </p:spPr>
        <p:txBody>
          <a:bodyPr lIns="121909" tIns="60954" rIns="121909" bIns="609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10">
              <a:defRPr/>
            </a:pPr>
            <a:r>
              <a:rPr lang="en-US" sz="5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Ích</a:t>
            </a:r>
            <a:r>
              <a:rPr lang="en-US" sz="5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5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lợi</a:t>
            </a:r>
            <a:r>
              <a:rPr lang="en-US" sz="5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5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của</a:t>
            </a:r>
            <a:r>
              <a:rPr lang="en-US" sz="5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53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nắng</a:t>
            </a:r>
            <a:endParaRPr lang="vi-VN" sz="53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787401"/>
            <a:ext cx="5588000" cy="263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17" y="787401"/>
            <a:ext cx="5384800" cy="263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22400" y="3433238"/>
            <a:ext cx="2844800" cy="45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4" rIns="121909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12191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Muôn hoa khoe sắc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04000" y="3433238"/>
            <a:ext cx="5181600" cy="45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4" rIns="121909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12191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820359"/>
            <a:ext cx="5446184" cy="281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6F134F-309A-4DE9-A0C0-115E35FE8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820359"/>
            <a:ext cx="5791702" cy="28164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6EE400-14EF-4141-933F-54DC47FA4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6183843"/>
            <a:ext cx="5181600" cy="45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4" rIns="121909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12191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63416"/>
      </p:ext>
    </p:extLst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06355" y="-30904"/>
            <a:ext cx="8626720" cy="861775"/>
          </a:xfrm>
          <a:prstGeom prst="rect">
            <a:avLst/>
          </a:prstGeom>
          <a:noFill/>
        </p:spPr>
        <p:txBody>
          <a:bodyPr wrap="none" lIns="121909" tIns="60954" rIns="121909" bIns="609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10">
              <a:defRPr/>
            </a:pP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631613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5" y="889000"/>
            <a:ext cx="564303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631613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84" y="3740156"/>
            <a:ext cx="5653616" cy="311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2"/>
          <p:cNvSpPr/>
          <p:nvPr/>
        </p:nvSpPr>
        <p:spPr>
          <a:xfrm>
            <a:off x="2642794" y="-215572"/>
            <a:ext cx="6991657" cy="1231107"/>
          </a:xfrm>
          <a:prstGeom prst="rect">
            <a:avLst/>
          </a:prstGeom>
          <a:noFill/>
        </p:spPr>
        <p:txBody>
          <a:bodyPr wrap="none" lIns="121909" tIns="60954" rIns="121909" bIns="609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10">
              <a:defRPr/>
            </a:pPr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7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883225"/>
      </p:ext>
    </p:extLst>
  </p:cSld>
  <p:clrMapOvr>
    <a:masterClrMapping/>
  </p:clrMapOvr>
  <p:transition spd="slow"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Ả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22"/>
            <a:ext cx="12192000" cy="585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138107" y="5715005"/>
            <a:ext cx="4124120" cy="1251625"/>
          </a:xfrm>
          <a:prstGeom prst="rect">
            <a:avLst/>
          </a:prstGeom>
          <a:noFill/>
        </p:spPr>
        <p:txBody>
          <a:bodyPr wrap="none" lIns="121909" tIns="60954" rIns="121909" bIns="60954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10">
              <a:defRPr/>
            </a:pPr>
            <a:r>
              <a:rPr lang="en-US" sz="7300" b="1" spc="67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7300" b="1" spc="67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300" b="1" spc="67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7300" b="1" spc="67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96874"/>
      </p:ext>
    </p:extLst>
  </p:cSld>
  <p:clrMapOvr>
    <a:masterClrMapping/>
  </p:clrMapOvr>
  <p:transition spd="slow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866287" y="6"/>
            <a:ext cx="6459460" cy="1272143"/>
          </a:xfrm>
          <a:prstGeom prst="rect">
            <a:avLst/>
          </a:prstGeom>
          <a:noFill/>
        </p:spPr>
        <p:txBody>
          <a:bodyPr wrap="none" lIns="121909" tIns="60954" rIns="121909" bIns="609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10">
              <a:defRPr/>
            </a:pPr>
            <a:r>
              <a:rPr lang="en-US" sz="37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7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defTabSz="1219110">
              <a:defRPr/>
            </a:pPr>
            <a:r>
              <a:rPr lang="en-US" sz="3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37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" y="1092200"/>
            <a:ext cx="57912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092200"/>
            <a:ext cx="575733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583353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ình chữ nhật 2"/>
          <p:cNvSpPr/>
          <p:nvPr/>
        </p:nvSpPr>
        <p:spPr>
          <a:xfrm>
            <a:off x="2438406" y="75269"/>
            <a:ext cx="7839583" cy="1231107"/>
          </a:xfrm>
          <a:prstGeom prst="rect">
            <a:avLst/>
          </a:prstGeom>
          <a:noFill/>
        </p:spPr>
        <p:txBody>
          <a:bodyPr wrap="none" lIns="121909" tIns="60954" rIns="121909" bIns="609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10">
              <a:defRPr/>
            </a:pPr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Ích</a:t>
            </a: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lợi</a:t>
            </a: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của</a:t>
            </a: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trời</a:t>
            </a: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mưa</a:t>
            </a:r>
            <a:endParaRPr lang="vi-VN" sz="7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619" y="3835400"/>
            <a:ext cx="5844116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315200" y="6273800"/>
            <a:ext cx="3454400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4" rIns="121909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12191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</a:rPr>
              <a:t>Cung cấp điện</a:t>
            </a:r>
          </a:p>
        </p:txBody>
      </p:sp>
    </p:spTree>
    <p:extLst>
      <p:ext uri="{BB962C8B-B14F-4D97-AF65-F5344CB8AC3E}">
        <p14:creationId xmlns:p14="http://schemas.microsoft.com/office/powerpoint/2010/main" val="87197644"/>
      </p:ext>
    </p:extLst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19956" y="4947087"/>
            <a:ext cx="2623624" cy="533480"/>
          </a:xfrm>
          <a:prstGeom prst="rect">
            <a:avLst/>
          </a:prstGeom>
          <a:noFill/>
        </p:spPr>
        <p:txBody>
          <a:bodyPr wrap="none" lIns="121909" tIns="60954" rIns="121909" bIns="60954">
            <a:spAutoFit/>
          </a:bodyPr>
          <a:lstStyle/>
          <a:p>
            <a:pPr algn="ctr" defTabSz="1219110">
              <a:defRPr/>
            </a:pPr>
            <a:r>
              <a:rPr lang="en-US" sz="27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27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622"/>
            <a:ext cx="6400800" cy="270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954622"/>
            <a:ext cx="5715000" cy="270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136" y="3733800"/>
            <a:ext cx="677333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 2"/>
          <p:cNvSpPr/>
          <p:nvPr/>
        </p:nvSpPr>
        <p:spPr>
          <a:xfrm>
            <a:off x="2068230" y="-127000"/>
            <a:ext cx="8984105" cy="1231094"/>
          </a:xfrm>
          <a:prstGeom prst="rect">
            <a:avLst/>
          </a:prstGeom>
          <a:noFill/>
        </p:spPr>
        <p:txBody>
          <a:bodyPr wrap="none" lIns="121909" tIns="60954" rIns="121909" bIns="60954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10">
              <a:defRPr/>
            </a:pPr>
            <a:r>
              <a:rPr lang="en-US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Tác</a:t>
            </a:r>
            <a:r>
              <a:rPr lang="en-US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hại</a:t>
            </a:r>
            <a:r>
              <a:rPr lang="en-US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của</a:t>
            </a:r>
            <a:r>
              <a:rPr lang="en-US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mưa</a:t>
            </a:r>
            <a:r>
              <a:rPr lang="en-US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7200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nhiều</a:t>
            </a:r>
            <a:endParaRPr lang="vi-VN" sz="7200" b="1" spc="67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08944"/>
      </p:ext>
    </p:extLst>
  </p:cSld>
  <p:clrMapOvr>
    <a:masterClrMapping/>
  </p:clrMapOvr>
  <p:transition spd="slow">
    <p:sndAc>
      <p:stSnd>
        <p:snd r:embed="rId2" name="cashreg.wav"/>
      </p:stSnd>
    </p:sndAc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.VnAvant"/>
        <a:ea typeface=""/>
        <a:cs typeface=""/>
      </a:majorFont>
      <a:minorFont>
        <a:latin typeface=".VnAva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5116</TotalTime>
  <Words>266</Words>
  <Application>Microsoft Office PowerPoint</Application>
  <PresentationFormat>Widescreen</PresentationFormat>
  <Paragraphs>53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.VnAvant</vt:lpstr>
      <vt:lpstr>Arial</vt:lpstr>
      <vt:lpstr>Calibri</vt:lpstr>
      <vt:lpstr>Calibri Light</vt:lpstr>
      <vt:lpstr>Times New Roman</vt:lpstr>
      <vt:lpstr>Default Design</vt:lpstr>
      <vt:lpstr>Chủ đề của Office</vt:lpstr>
      <vt:lpstr>1_Office Theme</vt:lpstr>
      <vt:lpstr>1_Chủ đề của Office</vt:lpstr>
      <vt:lpstr>2_Chủ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Administrator</cp:lastModifiedBy>
  <cp:revision>167</cp:revision>
  <dcterms:created xsi:type="dcterms:W3CDTF">2016-10-23T17:21:39Z</dcterms:created>
  <dcterms:modified xsi:type="dcterms:W3CDTF">2024-04-14T12:53:24Z</dcterms:modified>
</cp:coreProperties>
</file>