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mp3" ContentType="audio/mpeg"/>
  <Default Extension="png" ContentType="image/png"/>
  <Default Extension="rels" ContentType="application/vnd.openxmlformats-package.relationships+xml"/>
  <Default Extension="wav" ContentType="audio/x-wav"/>
  <Default Extension="wdp" ContentType="image/vnd.ms-photo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3.xml" ContentType="application/vnd.openxmlformats-officedocument.theme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theme/theme4.xml" ContentType="application/vnd.openxmlformats-officedocument.theme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theme/theme5.xml" ContentType="application/vnd.openxmlformats-officedocument.theme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theme/theme6.xml" ContentType="application/vnd.openxmlformats-officedocument.theme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theme/theme7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73" r:id="rId2"/>
    <p:sldMasterId id="2147483688" r:id="rId3"/>
    <p:sldMasterId id="2147483703" r:id="rId4"/>
    <p:sldMasterId id="2147483733" r:id="rId5"/>
    <p:sldMasterId id="2147483748" r:id="rId6"/>
    <p:sldMasterId id="2147483836" r:id="rId7"/>
  </p:sldMasterIdLst>
  <p:sldIdLst>
    <p:sldId id="279" r:id="rId8"/>
    <p:sldId id="272" r:id="rId9"/>
    <p:sldId id="296" r:id="rId10"/>
    <p:sldId id="297" r:id="rId11"/>
    <p:sldId id="271" r:id="rId12"/>
    <p:sldId id="298" r:id="rId13"/>
    <p:sldId id="302" r:id="rId14"/>
    <p:sldId id="274" r:id="rId15"/>
    <p:sldId id="356" r:id="rId16"/>
    <p:sldId id="357" r:id="rId17"/>
    <p:sldId id="322" r:id="rId18"/>
    <p:sldId id="330" r:id="rId19"/>
    <p:sldId id="372" r:id="rId20"/>
    <p:sldId id="371" r:id="rId21"/>
    <p:sldId id="275" r:id="rId22"/>
    <p:sldId id="281" r:id="rId23"/>
    <p:sldId id="292" r:id="rId24"/>
    <p:sldId id="299" r:id="rId25"/>
    <p:sldId id="288" r:id="rId26"/>
    <p:sldId id="289" r:id="rId27"/>
    <p:sldId id="373" r:id="rId28"/>
    <p:sldId id="301" r:id="rId29"/>
  </p:sldIdLst>
  <p:sldSz cx="9144000" cy="5143500" type="screen16x9"/>
  <p:notesSz cx="6858000" cy="9144000"/>
  <p:custDataLst>
    <p:tags r:id="rId30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  <p15:guide id="3" orient="horz" pos="162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0000FF"/>
    <a:srgbClr val="FF0000"/>
    <a:srgbClr val="00FFFF"/>
    <a:srgbClr val="FFFF00"/>
    <a:srgbClr val="FF33CC"/>
    <a:srgbClr val="FFFFCC"/>
    <a:srgbClr val="66FF66"/>
    <a:srgbClr val="FFFF99"/>
    <a:srgbClr val="9900CC"/>
    <a:srgbClr val="00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149" autoAdjust="0"/>
    <p:restoredTop sz="94660"/>
  </p:normalViewPr>
  <p:slideViewPr>
    <p:cSldViewPr>
      <p:cViewPr varScale="1">
        <p:scale>
          <a:sx n="80" d="100"/>
          <a:sy n="80" d="100"/>
        </p:scale>
        <p:origin x="162" y="90"/>
      </p:cViewPr>
      <p:guideLst>
        <p:guide orient="horz" pos="2160"/>
        <p:guide pos="2880"/>
        <p:guide orient="horz" pos="162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534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26" Type="http://schemas.openxmlformats.org/officeDocument/2006/relationships/slide" Target="slides/slide19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4.xml"/><Relationship Id="rId34" Type="http://schemas.openxmlformats.org/officeDocument/2006/relationships/tableStyles" Target="tableStyles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slide" Target="slides/slide18.xml"/><Relationship Id="rId33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9.xml"/><Relationship Id="rId20" Type="http://schemas.openxmlformats.org/officeDocument/2006/relationships/slide" Target="slides/slide13.xml"/><Relationship Id="rId29" Type="http://schemas.openxmlformats.org/officeDocument/2006/relationships/slide" Target="slides/slide22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4.xml"/><Relationship Id="rId24" Type="http://schemas.openxmlformats.org/officeDocument/2006/relationships/slide" Target="slides/slide17.xml"/><Relationship Id="rId32" Type="http://schemas.openxmlformats.org/officeDocument/2006/relationships/viewProps" Target="view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8.xml"/><Relationship Id="rId23" Type="http://schemas.openxmlformats.org/officeDocument/2006/relationships/slide" Target="slides/slide16.xml"/><Relationship Id="rId28" Type="http://schemas.openxmlformats.org/officeDocument/2006/relationships/slide" Target="slides/slide21.xml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31" Type="http://schemas.openxmlformats.org/officeDocument/2006/relationships/presProps" Target="pres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slide" Target="slides/slide15.xml"/><Relationship Id="rId27" Type="http://schemas.openxmlformats.org/officeDocument/2006/relationships/slide" Target="slides/slide20.xml"/><Relationship Id="rId30" Type="http://schemas.openxmlformats.org/officeDocument/2006/relationships/tags" Target="tags/tag1.xml"/><Relationship Id="rId8" Type="http://schemas.openxmlformats.org/officeDocument/2006/relationships/slide" Target="slides/slid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67BF38-B954-4F73-A851-EC63C541FBD2}" type="datetimeFigureOut">
              <a:rPr lang="en-US" smtClean="0"/>
              <a:t>3/16/2024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013C-FFFC-42AB-B1E1-85678317714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67BF38-B954-4F73-A851-EC63C541FBD2}" type="datetimeFigureOut">
              <a:rPr lang="en-US" smtClean="0"/>
              <a:t>3/16/2024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013C-FFFC-42AB-B1E1-85678317714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67BF38-B954-4F73-A851-EC63C541FBD2}" type="datetimeFigureOut">
              <a:rPr lang="en-US" smtClean="0"/>
              <a:t>3/16/2024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013C-FFFC-42AB-B1E1-85678317714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2AC0120-E2A0-4161-BF9E-A12436A676F1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561054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EF44561-3E3D-459E-91AB-D40CF48B116B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582130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5EDEB95-6537-4399-95F5-288C77FDD5E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453746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67A68ED-7574-4A7D-8EC5-C6C2BC9A49B6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368380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344906E-EF5B-40D0-A0E1-A1A5B09C903C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398221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A38955B-84A4-4C3D-84EB-953711C9539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218385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A025ECB-D656-4999-AE56-F867F4142589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191496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FF64BFD-7114-41FC-8816-75B2A3966223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55596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67BF38-B954-4F73-A851-EC63C541FBD2}" type="datetimeFigureOut">
              <a:rPr lang="en-US" smtClean="0"/>
              <a:t>3/16/2024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013C-FFFC-42AB-B1E1-85678317714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FCC091C-EE2B-4EBD-89C0-D26765BACF9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025345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D9ACBD9-CBA0-4749-84E4-1E270488C71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951909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0DC16F-4471-4E87-9EC8-E2112F687703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808223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 preserve="1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F68E12-4C18-43DB-95FD-86B32B756075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105781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457201" y="183357"/>
            <a:ext cx="8385175" cy="1073944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838201" y="1428750"/>
            <a:ext cx="3927475" cy="15144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918076" y="1428750"/>
            <a:ext cx="3927475" cy="15144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838201" y="3057525"/>
            <a:ext cx="3927475" cy="15144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918076" y="3057525"/>
            <a:ext cx="3927475" cy="15144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38201" y="4683919"/>
            <a:ext cx="1901825" cy="357188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429000" y="4683919"/>
            <a:ext cx="2895600" cy="357188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937376" y="4683919"/>
            <a:ext cx="1901825" cy="357188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106211A4-E113-492F-9412-A84369C0CDFF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199514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05979"/>
            <a:ext cx="8229600" cy="438864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7C49996-98C6-47B3-B7B1-74795CB46D69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975824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50FEBA3-2FEF-4399-BBDD-E10ED298406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930069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823F6D1-ECBC-4F47-80EC-26D6ACE9F6EC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059255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8B432A1-600C-4CF9-B9B7-C74EC97F1435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488767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5B3687E-BA88-4828-B1AA-7A6E89ED38F5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29416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67BF38-B954-4F73-A851-EC63C541FBD2}" type="datetimeFigureOut">
              <a:rPr lang="en-US" smtClean="0"/>
              <a:t>3/16/2024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013C-FFFC-42AB-B1E1-85678317714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F474A3A-9602-43ED-8605-9E84BC1F93F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789528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C8522D2-E682-49D1-A43B-98670B6971EF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353968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AD3B392-C28A-472A-BD6D-88AA99B89720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706148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3B448C5-18F0-4E92-A2B7-9D09129B7F7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860153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A894D62-E313-4613-927A-8CCEA4A935D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2475196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871DAE2-D15B-4350-9781-303203C3C566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0257338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E311D3A-AB73-440E-999A-D61C7E17EB80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9080910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 preserve="1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4792DEF-B9D1-4118-B91E-50B8BC62E4A6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1693659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457201" y="183357"/>
            <a:ext cx="8385175" cy="1073944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838201" y="1428750"/>
            <a:ext cx="3927475" cy="15144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918076" y="1428750"/>
            <a:ext cx="3927475" cy="15144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838201" y="3057525"/>
            <a:ext cx="3927475" cy="15144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918076" y="3057525"/>
            <a:ext cx="3927475" cy="15144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38201" y="4683919"/>
            <a:ext cx="1901825" cy="357188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429000" y="4683919"/>
            <a:ext cx="2895600" cy="357188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937376" y="4683919"/>
            <a:ext cx="1901825" cy="357188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76CA6C6C-0E76-4F4F-AD03-6144A1F461D1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9670451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05979"/>
            <a:ext cx="8229600" cy="438864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61F9E3F-B8ED-4DD5-91CB-C9D0278510E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46463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67BF38-B954-4F73-A851-EC63C541FBD2}" type="datetimeFigureOut">
              <a:rPr lang="en-US" smtClean="0"/>
              <a:t>3/16/2024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013C-FFFC-42AB-B1E1-85678317714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50FEBA3-2FEF-4399-BBDD-E10ED298406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1456178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823F6D1-ECBC-4F47-80EC-26D6ACE9F6EC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5162389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8B432A1-600C-4CF9-B9B7-C74EC97F1435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3270407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5B3687E-BA88-4828-B1AA-7A6E89ED38F5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2253428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F474A3A-9602-43ED-8605-9E84BC1F93F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7686355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C8522D2-E682-49D1-A43B-98670B6971EF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9595803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AD3B392-C28A-472A-BD6D-88AA99B89720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5690736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3B448C5-18F0-4E92-A2B7-9D09129B7F7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6977747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A894D62-E313-4613-927A-8CCEA4A935D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0258699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871DAE2-D15B-4350-9781-303203C3C566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4619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67BF38-B954-4F73-A851-EC63C541FBD2}" type="datetimeFigureOut">
              <a:rPr lang="en-US" smtClean="0"/>
              <a:t>3/16/2024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013C-FFFC-42AB-B1E1-85678317714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E311D3A-AB73-440E-999A-D61C7E17EB80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8682257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 preserve="1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4792DEF-B9D1-4118-B91E-50B8BC62E4A6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6828469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457201" y="183357"/>
            <a:ext cx="8385175" cy="1073944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838201" y="1428750"/>
            <a:ext cx="3927475" cy="15144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918076" y="1428750"/>
            <a:ext cx="3927475" cy="15144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838201" y="3057525"/>
            <a:ext cx="3927475" cy="15144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918076" y="3057525"/>
            <a:ext cx="3927475" cy="15144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38201" y="4683919"/>
            <a:ext cx="1901825" cy="357188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429000" y="4683919"/>
            <a:ext cx="2895600" cy="357188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937376" y="4683919"/>
            <a:ext cx="1901825" cy="357188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76CA6C6C-0E76-4F4F-AD03-6144A1F461D1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7435564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05979"/>
            <a:ext cx="8229600" cy="438864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61F9E3F-B8ED-4DD5-91CB-C9D0278510E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9722712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50FEBA3-2FEF-4399-BBDD-E10ED298406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878585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823F6D1-ECBC-4F47-80EC-26D6ACE9F6EC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9644991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8B432A1-600C-4CF9-B9B7-C74EC97F1435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1893425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5B3687E-BA88-4828-B1AA-7A6E89ED38F5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2005363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F474A3A-9602-43ED-8605-9E84BC1F93F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231805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C8522D2-E682-49D1-A43B-98670B6971EF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97209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67BF38-B954-4F73-A851-EC63C541FBD2}" type="datetimeFigureOut">
              <a:rPr lang="en-US" smtClean="0"/>
              <a:t>3/16/2024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013C-FFFC-42AB-B1E1-85678317714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AD3B392-C28A-472A-BD6D-88AA99B89720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3393569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3B448C5-18F0-4E92-A2B7-9D09129B7F7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918659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A894D62-E313-4613-927A-8CCEA4A935D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0748513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871DAE2-D15B-4350-9781-303203C3C566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4578952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E311D3A-AB73-440E-999A-D61C7E17EB80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1952349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 preserve="1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4792DEF-B9D1-4118-B91E-50B8BC62E4A6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3111562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457201" y="183357"/>
            <a:ext cx="8385175" cy="1073944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838201" y="1428750"/>
            <a:ext cx="3927475" cy="15144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918076" y="1428750"/>
            <a:ext cx="3927475" cy="15144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838201" y="3057525"/>
            <a:ext cx="3927475" cy="15144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918076" y="3057525"/>
            <a:ext cx="3927475" cy="15144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38201" y="4683919"/>
            <a:ext cx="1901825" cy="357188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429000" y="4683919"/>
            <a:ext cx="2895600" cy="357188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937376" y="4683919"/>
            <a:ext cx="1901825" cy="357188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76CA6C6C-0E76-4F4F-AD03-6144A1F461D1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1142060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05979"/>
            <a:ext cx="8229600" cy="438864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61F9E3F-B8ED-4DD5-91CB-C9D0278510E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1174665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50FEBA3-2FEF-4399-BBDD-E10ED298406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0220399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823F6D1-ECBC-4F47-80EC-26D6ACE9F6EC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51238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67BF38-B954-4F73-A851-EC63C541FBD2}" type="datetimeFigureOut">
              <a:rPr lang="en-US" smtClean="0"/>
              <a:t>3/16/2024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013C-FFFC-42AB-B1E1-85678317714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8B432A1-600C-4CF9-B9B7-C74EC97F1435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6270515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5B3687E-BA88-4828-B1AA-7A6E89ED38F5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9330502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F474A3A-9602-43ED-8605-9E84BC1F93F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4412079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C8522D2-E682-49D1-A43B-98670B6971EF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3382037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AD3B392-C28A-472A-BD6D-88AA99B89720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3781142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3B448C5-18F0-4E92-A2B7-9D09129B7F7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6258679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A894D62-E313-4613-927A-8CCEA4A935D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4017808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871DAE2-D15B-4350-9781-303203C3C566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4302747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E311D3A-AB73-440E-999A-D61C7E17EB80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1595837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 preserve="1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4792DEF-B9D1-4118-B91E-50B8BC62E4A6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97118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67BF38-B954-4F73-A851-EC63C541FBD2}" type="datetimeFigureOut">
              <a:rPr lang="en-US" smtClean="0"/>
              <a:t>3/16/2024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013C-FFFC-42AB-B1E1-85678317714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457201" y="183357"/>
            <a:ext cx="8385175" cy="1073944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838201" y="1428750"/>
            <a:ext cx="3927475" cy="15144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918076" y="1428750"/>
            <a:ext cx="3927475" cy="15144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838201" y="3057525"/>
            <a:ext cx="3927475" cy="15144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918076" y="3057525"/>
            <a:ext cx="3927475" cy="15144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38201" y="4683919"/>
            <a:ext cx="1901825" cy="357188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429000" y="4683919"/>
            <a:ext cx="2895600" cy="357188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937376" y="4683919"/>
            <a:ext cx="1901825" cy="357188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76CA6C6C-0E76-4F4F-AD03-6144A1F461D1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3142097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05979"/>
            <a:ext cx="8229600" cy="438864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61F9E3F-B8ED-4DD5-91CB-C9D0278510E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4873432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C2C97F9-6AC0-47D2-96DE-E0CF293C2C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241160E-775D-48B2-BCC3-67ED3C1674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0C018F5-DB0D-402A-B57C-B258E10F12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622E469-D67C-45C7-8D5F-9242080F226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31485592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F0FB646-42C7-4102-B919-839A893573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98846A3-48C1-4D0A-A5E0-BFA930EF36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1CB0504-E762-4B57-9161-F1A36DD8E0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A9D1485-0278-4879-8A3F-8523CF451C0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23588683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9630044-6477-476C-B5F3-45DD5B38C6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C6BBA4E-EF34-490B-8377-7A252F63BD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A23841C-8C47-4684-AC27-582F8EAB63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B4F6DDF-B8BD-4A78-AC35-BF9B6C0ABFD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7161905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FAE32C5B-6897-4A72-BDF7-3F5A092311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13F516F8-C01A-4DDF-9C79-5C430BA25F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59AE4F22-C08D-4D01-B7AD-8731093F64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BB6357F-17D5-42D5-8EED-9636BA778CC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63326528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905B5000-2D84-4D4C-A3A8-7A598C8613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ADB6AE94-1CC3-4190-9B20-FC15A277EF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0550DA02-2329-456A-BAEC-FEC19BE651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EC59D9B-DEBA-45C4-A090-B3241CE0E58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20062217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787D7B60-9B65-4BC8-A687-36B7418FC8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9A107B1A-CF94-4CC9-A07C-48FC5F1289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BC6DB277-1E51-4094-B85C-45ABD7BA44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E4E4966-9D3C-41F8-9309-BB0D7F15DE8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64850170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1EE235FD-4797-4A08-B67E-A86F26103A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35C6BFD7-3757-43C0-B912-87E26D43DC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B64E8C59-4010-4420-A284-73E2445ED6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7B0F00C-25E5-42C6-B5A4-79576461D97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7397078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D7FDC356-BC5B-4D7C-95AD-D2E37ABC32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CBC2F230-19A9-4F6E-A6EB-18AD150159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1878908E-C5DB-4636-9BFA-244D96B254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9F06687-65B2-4382-BA4C-2EE4D248745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961366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67BF38-B954-4F73-A851-EC63C541FBD2}" type="datetimeFigureOut">
              <a:rPr lang="en-US" smtClean="0"/>
              <a:t>3/16/2024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013C-FFFC-42AB-B1E1-85678317714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 rtlCol="0">
            <a:normAutofit/>
          </a:bodyPr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endParaRPr lang="vi-VN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D6A98F21-773C-4AA6-A825-95BD724282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96947D06-0C67-40E7-876F-1178E69F9C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EC343D25-6805-4F52-9EAA-338383D188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5A79EC7-8AC5-4ABE-B2BD-BCF5780B7D3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88195776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9C154C4-2B18-4F16-AADF-0A2E49BB2C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23C139C-7E9E-4EE0-953A-95A60D5486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96BF2BA-FBC2-4BD2-AD9E-A636FC8F7E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1051FB9-794D-4F2B-8EC7-64807A60598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23013680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856665E-BC99-4EF1-B01E-3D7F2872D2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2FA4871-4ADC-4F4C-A396-2092A1F053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726A3D7-A9C3-4E3A-A53B-BA9F3A62A1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BED320E-0B87-4D79-AD79-BA919082018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520899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theme" Target="../theme/theme2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3.xml"/><Relationship Id="rId13" Type="http://schemas.openxmlformats.org/officeDocument/2006/relationships/slideLayout" Target="../slideLayouts/slideLayout38.xml"/><Relationship Id="rId3" Type="http://schemas.openxmlformats.org/officeDocument/2006/relationships/slideLayout" Target="../slideLayouts/slideLayout28.xml"/><Relationship Id="rId7" Type="http://schemas.openxmlformats.org/officeDocument/2006/relationships/slideLayout" Target="../slideLayouts/slideLayout32.xml"/><Relationship Id="rId12" Type="http://schemas.openxmlformats.org/officeDocument/2006/relationships/slideLayout" Target="../slideLayouts/slideLayout37.xml"/><Relationship Id="rId2" Type="http://schemas.openxmlformats.org/officeDocument/2006/relationships/slideLayout" Target="../slideLayouts/slideLayout27.xml"/><Relationship Id="rId1" Type="http://schemas.openxmlformats.org/officeDocument/2006/relationships/slideLayout" Target="../slideLayouts/slideLayout26.xml"/><Relationship Id="rId6" Type="http://schemas.openxmlformats.org/officeDocument/2006/relationships/slideLayout" Target="../slideLayouts/slideLayout31.xml"/><Relationship Id="rId11" Type="http://schemas.openxmlformats.org/officeDocument/2006/relationships/slideLayout" Target="../slideLayouts/slideLayout36.xml"/><Relationship Id="rId5" Type="http://schemas.openxmlformats.org/officeDocument/2006/relationships/slideLayout" Target="../slideLayouts/slideLayout30.xml"/><Relationship Id="rId15" Type="http://schemas.openxmlformats.org/officeDocument/2006/relationships/theme" Target="../theme/theme3.xml"/><Relationship Id="rId10" Type="http://schemas.openxmlformats.org/officeDocument/2006/relationships/slideLayout" Target="../slideLayouts/slideLayout35.xml"/><Relationship Id="rId4" Type="http://schemas.openxmlformats.org/officeDocument/2006/relationships/slideLayout" Target="../slideLayouts/slideLayout29.xml"/><Relationship Id="rId9" Type="http://schemas.openxmlformats.org/officeDocument/2006/relationships/slideLayout" Target="../slideLayouts/slideLayout34.xml"/><Relationship Id="rId14" Type="http://schemas.openxmlformats.org/officeDocument/2006/relationships/slideLayout" Target="../slideLayouts/slideLayout39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7.xml"/><Relationship Id="rId13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2.xml"/><Relationship Id="rId7" Type="http://schemas.openxmlformats.org/officeDocument/2006/relationships/slideLayout" Target="../slideLayouts/slideLayout46.xml"/><Relationship Id="rId12" Type="http://schemas.openxmlformats.org/officeDocument/2006/relationships/slideLayout" Target="../slideLayouts/slideLayout51.xml"/><Relationship Id="rId2" Type="http://schemas.openxmlformats.org/officeDocument/2006/relationships/slideLayout" Target="../slideLayouts/slideLayout41.xml"/><Relationship Id="rId1" Type="http://schemas.openxmlformats.org/officeDocument/2006/relationships/slideLayout" Target="../slideLayouts/slideLayout40.xml"/><Relationship Id="rId6" Type="http://schemas.openxmlformats.org/officeDocument/2006/relationships/slideLayout" Target="../slideLayouts/slideLayout45.xml"/><Relationship Id="rId11" Type="http://schemas.openxmlformats.org/officeDocument/2006/relationships/slideLayout" Target="../slideLayouts/slideLayout50.xml"/><Relationship Id="rId5" Type="http://schemas.openxmlformats.org/officeDocument/2006/relationships/slideLayout" Target="../slideLayouts/slideLayout44.xml"/><Relationship Id="rId15" Type="http://schemas.openxmlformats.org/officeDocument/2006/relationships/theme" Target="../theme/theme4.xml"/><Relationship Id="rId10" Type="http://schemas.openxmlformats.org/officeDocument/2006/relationships/slideLayout" Target="../slideLayouts/slideLayout49.xml"/><Relationship Id="rId4" Type="http://schemas.openxmlformats.org/officeDocument/2006/relationships/slideLayout" Target="../slideLayouts/slideLayout43.xml"/><Relationship Id="rId9" Type="http://schemas.openxmlformats.org/officeDocument/2006/relationships/slideLayout" Target="../slideLayouts/slideLayout48.xml"/><Relationship Id="rId14" Type="http://schemas.openxmlformats.org/officeDocument/2006/relationships/slideLayout" Target="../slideLayouts/slideLayout53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1.xml"/><Relationship Id="rId13" Type="http://schemas.openxmlformats.org/officeDocument/2006/relationships/slideLayout" Target="../slideLayouts/slideLayout66.xml"/><Relationship Id="rId3" Type="http://schemas.openxmlformats.org/officeDocument/2006/relationships/slideLayout" Target="../slideLayouts/slideLayout56.xml"/><Relationship Id="rId7" Type="http://schemas.openxmlformats.org/officeDocument/2006/relationships/slideLayout" Target="../slideLayouts/slideLayout60.xml"/><Relationship Id="rId12" Type="http://schemas.openxmlformats.org/officeDocument/2006/relationships/slideLayout" Target="../slideLayouts/slideLayout65.xml"/><Relationship Id="rId2" Type="http://schemas.openxmlformats.org/officeDocument/2006/relationships/slideLayout" Target="../slideLayouts/slideLayout55.xml"/><Relationship Id="rId1" Type="http://schemas.openxmlformats.org/officeDocument/2006/relationships/slideLayout" Target="../slideLayouts/slideLayout54.xml"/><Relationship Id="rId6" Type="http://schemas.openxmlformats.org/officeDocument/2006/relationships/slideLayout" Target="../slideLayouts/slideLayout59.xml"/><Relationship Id="rId11" Type="http://schemas.openxmlformats.org/officeDocument/2006/relationships/slideLayout" Target="../slideLayouts/slideLayout64.xml"/><Relationship Id="rId5" Type="http://schemas.openxmlformats.org/officeDocument/2006/relationships/slideLayout" Target="../slideLayouts/slideLayout58.xml"/><Relationship Id="rId15" Type="http://schemas.openxmlformats.org/officeDocument/2006/relationships/theme" Target="../theme/theme5.xml"/><Relationship Id="rId10" Type="http://schemas.openxmlformats.org/officeDocument/2006/relationships/slideLayout" Target="../slideLayouts/slideLayout63.xml"/><Relationship Id="rId4" Type="http://schemas.openxmlformats.org/officeDocument/2006/relationships/slideLayout" Target="../slideLayouts/slideLayout57.xml"/><Relationship Id="rId9" Type="http://schemas.openxmlformats.org/officeDocument/2006/relationships/slideLayout" Target="../slideLayouts/slideLayout62.xml"/><Relationship Id="rId14" Type="http://schemas.openxmlformats.org/officeDocument/2006/relationships/slideLayout" Target="../slideLayouts/slideLayout67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5.xml"/><Relationship Id="rId13" Type="http://schemas.openxmlformats.org/officeDocument/2006/relationships/slideLayout" Target="../slideLayouts/slideLayout80.xml"/><Relationship Id="rId3" Type="http://schemas.openxmlformats.org/officeDocument/2006/relationships/slideLayout" Target="../slideLayouts/slideLayout70.xml"/><Relationship Id="rId7" Type="http://schemas.openxmlformats.org/officeDocument/2006/relationships/slideLayout" Target="../slideLayouts/slideLayout74.xml"/><Relationship Id="rId12" Type="http://schemas.openxmlformats.org/officeDocument/2006/relationships/slideLayout" Target="../slideLayouts/slideLayout79.xml"/><Relationship Id="rId2" Type="http://schemas.openxmlformats.org/officeDocument/2006/relationships/slideLayout" Target="../slideLayouts/slideLayout69.xml"/><Relationship Id="rId1" Type="http://schemas.openxmlformats.org/officeDocument/2006/relationships/slideLayout" Target="../slideLayouts/slideLayout68.xml"/><Relationship Id="rId6" Type="http://schemas.openxmlformats.org/officeDocument/2006/relationships/slideLayout" Target="../slideLayouts/slideLayout73.xml"/><Relationship Id="rId11" Type="http://schemas.openxmlformats.org/officeDocument/2006/relationships/slideLayout" Target="../slideLayouts/slideLayout78.xml"/><Relationship Id="rId5" Type="http://schemas.openxmlformats.org/officeDocument/2006/relationships/slideLayout" Target="../slideLayouts/slideLayout72.xml"/><Relationship Id="rId15" Type="http://schemas.openxmlformats.org/officeDocument/2006/relationships/theme" Target="../theme/theme6.xml"/><Relationship Id="rId10" Type="http://schemas.openxmlformats.org/officeDocument/2006/relationships/slideLayout" Target="../slideLayouts/slideLayout77.xml"/><Relationship Id="rId4" Type="http://schemas.openxmlformats.org/officeDocument/2006/relationships/slideLayout" Target="../slideLayouts/slideLayout71.xml"/><Relationship Id="rId9" Type="http://schemas.openxmlformats.org/officeDocument/2006/relationships/slideLayout" Target="../slideLayouts/slideLayout76.xml"/><Relationship Id="rId14" Type="http://schemas.openxmlformats.org/officeDocument/2006/relationships/slideLayout" Target="../slideLayouts/slideLayout81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9.xml"/><Relationship Id="rId3" Type="http://schemas.openxmlformats.org/officeDocument/2006/relationships/slideLayout" Target="../slideLayouts/slideLayout84.xml"/><Relationship Id="rId7" Type="http://schemas.openxmlformats.org/officeDocument/2006/relationships/slideLayout" Target="../slideLayouts/slideLayout88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83.xml"/><Relationship Id="rId1" Type="http://schemas.openxmlformats.org/officeDocument/2006/relationships/slideLayout" Target="../slideLayouts/slideLayout82.xml"/><Relationship Id="rId6" Type="http://schemas.openxmlformats.org/officeDocument/2006/relationships/slideLayout" Target="../slideLayouts/slideLayout87.xml"/><Relationship Id="rId11" Type="http://schemas.openxmlformats.org/officeDocument/2006/relationships/slideLayout" Target="../slideLayouts/slideLayout92.xml"/><Relationship Id="rId5" Type="http://schemas.openxmlformats.org/officeDocument/2006/relationships/slideLayout" Target="../slideLayouts/slideLayout86.xml"/><Relationship Id="rId10" Type="http://schemas.openxmlformats.org/officeDocument/2006/relationships/slideLayout" Target="../slideLayouts/slideLayout91.xml"/><Relationship Id="rId4" Type="http://schemas.openxmlformats.org/officeDocument/2006/relationships/slideLayout" Target="../slideLayouts/slideLayout85.xml"/><Relationship Id="rId9" Type="http://schemas.openxmlformats.org/officeDocument/2006/relationships/slideLayout" Target="../slideLayouts/slideLayout9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67BF38-B954-4F73-A851-EC63C541FBD2}" type="datetimeFigureOut">
              <a:rPr lang="en-US" smtClean="0"/>
              <a:t>3/16/2024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78013C-FFFC-42AB-B1E1-856783177141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05979"/>
            <a:ext cx="822960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200151"/>
            <a:ext cx="8229600" cy="33944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4683919"/>
            <a:ext cx="2133600" cy="357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4683919"/>
            <a:ext cx="2895600" cy="357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4683919"/>
            <a:ext cx="2133600" cy="357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smtClean="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E0B4437-38CF-4B14-982A-0796F052BC5A}" type="slidenum">
              <a:rPr 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68015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  <p:sldLayoutId id="2147483686" r:id="rId13"/>
    <p:sldLayoutId id="2147483687" r:id="rId14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05979"/>
            <a:ext cx="822960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200151"/>
            <a:ext cx="8229600" cy="33944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4683919"/>
            <a:ext cx="2133600" cy="357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4683919"/>
            <a:ext cx="2895600" cy="357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4683919"/>
            <a:ext cx="2133600" cy="357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smtClean="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8D50EC9-1278-4DD6-875D-73947F8D8B2B}" type="slidenum">
              <a:rPr 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62094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9" r:id="rId1"/>
    <p:sldLayoutId id="2147483690" r:id="rId2"/>
    <p:sldLayoutId id="2147483691" r:id="rId3"/>
    <p:sldLayoutId id="2147483692" r:id="rId4"/>
    <p:sldLayoutId id="2147483693" r:id="rId5"/>
    <p:sldLayoutId id="2147483694" r:id="rId6"/>
    <p:sldLayoutId id="2147483695" r:id="rId7"/>
    <p:sldLayoutId id="2147483696" r:id="rId8"/>
    <p:sldLayoutId id="2147483697" r:id="rId9"/>
    <p:sldLayoutId id="2147483698" r:id="rId10"/>
    <p:sldLayoutId id="2147483699" r:id="rId11"/>
    <p:sldLayoutId id="2147483700" r:id="rId12"/>
    <p:sldLayoutId id="2147483701" r:id="rId13"/>
    <p:sldLayoutId id="2147483702" r:id="rId14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05979"/>
            <a:ext cx="822960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200151"/>
            <a:ext cx="8229600" cy="33944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4683919"/>
            <a:ext cx="2133600" cy="357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4683919"/>
            <a:ext cx="2895600" cy="357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4683919"/>
            <a:ext cx="2133600" cy="357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smtClean="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8D50EC9-1278-4DD6-875D-73947F8D8B2B}" type="slidenum">
              <a:rPr 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50199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4" r:id="rId1"/>
    <p:sldLayoutId id="2147483705" r:id="rId2"/>
    <p:sldLayoutId id="2147483706" r:id="rId3"/>
    <p:sldLayoutId id="2147483707" r:id="rId4"/>
    <p:sldLayoutId id="2147483708" r:id="rId5"/>
    <p:sldLayoutId id="2147483709" r:id="rId6"/>
    <p:sldLayoutId id="2147483710" r:id="rId7"/>
    <p:sldLayoutId id="2147483711" r:id="rId8"/>
    <p:sldLayoutId id="2147483712" r:id="rId9"/>
    <p:sldLayoutId id="2147483713" r:id="rId10"/>
    <p:sldLayoutId id="2147483714" r:id="rId11"/>
    <p:sldLayoutId id="2147483715" r:id="rId12"/>
    <p:sldLayoutId id="2147483716" r:id="rId13"/>
    <p:sldLayoutId id="2147483717" r:id="rId14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05979"/>
            <a:ext cx="822960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200151"/>
            <a:ext cx="8229600" cy="33944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4683919"/>
            <a:ext cx="2133600" cy="357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4683919"/>
            <a:ext cx="2895600" cy="357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4683919"/>
            <a:ext cx="2133600" cy="357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smtClean="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8D50EC9-1278-4DD6-875D-73947F8D8B2B}" type="slidenum">
              <a:rPr 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73703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4" r:id="rId1"/>
    <p:sldLayoutId id="2147483735" r:id="rId2"/>
    <p:sldLayoutId id="2147483736" r:id="rId3"/>
    <p:sldLayoutId id="2147483737" r:id="rId4"/>
    <p:sldLayoutId id="2147483738" r:id="rId5"/>
    <p:sldLayoutId id="2147483739" r:id="rId6"/>
    <p:sldLayoutId id="2147483740" r:id="rId7"/>
    <p:sldLayoutId id="2147483741" r:id="rId8"/>
    <p:sldLayoutId id="2147483742" r:id="rId9"/>
    <p:sldLayoutId id="2147483743" r:id="rId10"/>
    <p:sldLayoutId id="2147483744" r:id="rId11"/>
    <p:sldLayoutId id="2147483745" r:id="rId12"/>
    <p:sldLayoutId id="2147483746" r:id="rId13"/>
    <p:sldLayoutId id="2147483747" r:id="rId14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05979"/>
            <a:ext cx="822960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200151"/>
            <a:ext cx="8229600" cy="33944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4683919"/>
            <a:ext cx="2133600" cy="357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4683919"/>
            <a:ext cx="2895600" cy="357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4683919"/>
            <a:ext cx="2133600" cy="357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smtClean="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8D50EC9-1278-4DD6-875D-73947F8D8B2B}" type="slidenum">
              <a:rPr 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12486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9" r:id="rId1"/>
    <p:sldLayoutId id="2147483750" r:id="rId2"/>
    <p:sldLayoutId id="2147483751" r:id="rId3"/>
    <p:sldLayoutId id="2147483752" r:id="rId4"/>
    <p:sldLayoutId id="2147483753" r:id="rId5"/>
    <p:sldLayoutId id="2147483754" r:id="rId6"/>
    <p:sldLayoutId id="2147483755" r:id="rId7"/>
    <p:sldLayoutId id="2147483756" r:id="rId8"/>
    <p:sldLayoutId id="2147483757" r:id="rId9"/>
    <p:sldLayoutId id="2147483758" r:id="rId10"/>
    <p:sldLayoutId id="2147483759" r:id="rId11"/>
    <p:sldLayoutId id="2147483760" r:id="rId12"/>
    <p:sldLayoutId id="2147483761" r:id="rId13"/>
    <p:sldLayoutId id="2147483762" r:id="rId14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id="{0B527459-5BD8-4D9B-A2D2-A43654097C69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57200" y="205979"/>
            <a:ext cx="822960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  <a:endParaRPr lang="vi-VN" altLang="en-US"/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3E6A6866-F27C-42EA-A8EA-0B97841220B8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57200" y="1200151"/>
            <a:ext cx="8229600" cy="33944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  <a:endParaRPr lang="vi-VN" alt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83FE785-6F5F-4EB2-B966-EE9D35986C2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CF8FE3A-8AB4-4303-B7B6-F072034A436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3DF1E80-DA57-439B-8820-E04C6CD92F1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900">
                <a:solidFill>
                  <a:srgbClr val="898989"/>
                </a:solidFill>
              </a:defRPr>
            </a:lvl1pPr>
          </a:lstStyle>
          <a:p>
            <a:fld id="{A5CDC815-46AA-4A81-AA0D-54DD0690D3B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670203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7" r:id="rId1"/>
    <p:sldLayoutId id="2147483838" r:id="rId2"/>
    <p:sldLayoutId id="2147483839" r:id="rId3"/>
    <p:sldLayoutId id="2147483840" r:id="rId4"/>
    <p:sldLayoutId id="2147483841" r:id="rId5"/>
    <p:sldLayoutId id="2147483842" r:id="rId6"/>
    <p:sldLayoutId id="2147483843" r:id="rId7"/>
    <p:sldLayoutId id="2147483844" r:id="rId8"/>
    <p:sldLayoutId id="2147483845" r:id="rId9"/>
    <p:sldLayoutId id="2147483846" r:id="rId10"/>
    <p:sldLayoutId id="2147483847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</a:defRPr>
      </a:lvl5pPr>
      <a:lvl6pPr marL="342900" algn="ctr" rtl="0" fontAlgn="base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</a:defRPr>
      </a:lvl6pPr>
      <a:lvl7pPr marL="685800" algn="ctr" rtl="0" fontAlgn="base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</a:defRPr>
      </a:lvl7pPr>
      <a:lvl8pPr marL="1028700" algn="ctr" rtl="0" fontAlgn="base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</a:defRPr>
      </a:lvl8pPr>
      <a:lvl9pPr marL="1371600" algn="ctr" rtl="0" fontAlgn="base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</a:defRPr>
      </a:lvl9pPr>
    </p:titleStyle>
    <p:bodyStyle>
      <a:lvl1pPr marL="257175" indent="-257175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214313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3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8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8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8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3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3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4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6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6.png"/><Relationship Id="rId5" Type="http://schemas.openxmlformats.org/officeDocument/2006/relationships/image" Target="../media/image5.jpeg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audio" Target="../media/audio2.wav"/><Relationship Id="rId7" Type="http://schemas.openxmlformats.org/officeDocument/2006/relationships/image" Target="../media/image30.jpeg"/><Relationship Id="rId12" Type="http://schemas.openxmlformats.org/officeDocument/2006/relationships/image" Target="../media/image35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69.xml"/><Relationship Id="rId6" Type="http://schemas.openxmlformats.org/officeDocument/2006/relationships/image" Target="../media/image29.jpeg"/><Relationship Id="rId11" Type="http://schemas.openxmlformats.org/officeDocument/2006/relationships/image" Target="../media/image34.jpeg"/><Relationship Id="rId5" Type="http://schemas.openxmlformats.org/officeDocument/2006/relationships/image" Target="../media/image28.jpeg"/><Relationship Id="rId10" Type="http://schemas.openxmlformats.org/officeDocument/2006/relationships/image" Target="../media/image33.jpeg"/><Relationship Id="rId4" Type="http://schemas.openxmlformats.org/officeDocument/2006/relationships/image" Target="../media/image27.png"/><Relationship Id="rId9" Type="http://schemas.openxmlformats.org/officeDocument/2006/relationships/image" Target="../media/image32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1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5" Type="http://schemas.openxmlformats.org/officeDocument/2006/relationships/image" Target="../media/image36.png"/><Relationship Id="rId4" Type="http://schemas.openxmlformats.org/officeDocument/2006/relationships/image" Target="../media/image26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gif"/><Relationship Id="rId13" Type="http://schemas.openxmlformats.org/officeDocument/2006/relationships/image" Target="../media/image47.gif"/><Relationship Id="rId3" Type="http://schemas.openxmlformats.org/officeDocument/2006/relationships/image" Target="../media/image37.wmf"/><Relationship Id="rId7" Type="http://schemas.openxmlformats.org/officeDocument/2006/relationships/image" Target="../media/image41.wmf"/><Relationship Id="rId12" Type="http://schemas.openxmlformats.org/officeDocument/2006/relationships/image" Target="../media/image46.gif"/><Relationship Id="rId2" Type="http://schemas.openxmlformats.org/officeDocument/2006/relationships/slideLayout" Target="../slideLayouts/slideLayout2.xml"/><Relationship Id="rId1" Type="http://schemas.openxmlformats.org/officeDocument/2006/relationships/audio" Target="file:///H:\Nhu-Co-Bac-Trong-Ngay-Vui-Dai-Thang.mp3" TargetMode="External"/><Relationship Id="rId6" Type="http://schemas.openxmlformats.org/officeDocument/2006/relationships/image" Target="../media/image40.wmf"/><Relationship Id="rId11" Type="http://schemas.openxmlformats.org/officeDocument/2006/relationships/image" Target="../media/image45.gif"/><Relationship Id="rId5" Type="http://schemas.openxmlformats.org/officeDocument/2006/relationships/image" Target="../media/image39.wmf"/><Relationship Id="rId10" Type="http://schemas.openxmlformats.org/officeDocument/2006/relationships/image" Target="../media/image44.png"/><Relationship Id="rId4" Type="http://schemas.openxmlformats.org/officeDocument/2006/relationships/image" Target="../media/image38.wmf"/><Relationship Id="rId9" Type="http://schemas.openxmlformats.org/officeDocument/2006/relationships/image" Target="../media/image43.png"/><Relationship Id="rId14" Type="http://schemas.openxmlformats.org/officeDocument/2006/relationships/image" Target="../media/image48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8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Picture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832" y="-204718"/>
            <a:ext cx="9144000" cy="55768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 descr="EC86B4260ABE4D00AED24191244CEFB6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2457450"/>
            <a:ext cx="1749425" cy="2914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0" name="Rectangle 4"/>
          <p:cNvSpPr>
            <a:spLocks noChangeArrowheads="1"/>
          </p:cNvSpPr>
          <p:nvPr/>
        </p:nvSpPr>
        <p:spPr bwMode="auto">
          <a:xfrm>
            <a:off x="762000" y="342900"/>
            <a:ext cx="75438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400" b="1" dirty="0">
              <a:solidFill>
                <a:srgbClr val="0D0D0D"/>
              </a:solidFill>
              <a:latin typeface=".VnTime" pitchFamily="34" charset="0"/>
            </a:endParaRPr>
          </a:p>
        </p:txBody>
      </p:sp>
      <p:sp>
        <p:nvSpPr>
          <p:cNvPr id="4101" name="Rectangle 5"/>
          <p:cNvSpPr>
            <a:spLocks noChangeArrowheads="1"/>
          </p:cNvSpPr>
          <p:nvPr/>
        </p:nvSpPr>
        <p:spPr bwMode="auto">
          <a:xfrm>
            <a:off x="1371600" y="1200150"/>
            <a:ext cx="6019800" cy="3257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 algn="ctr" fontAlgn="base">
              <a:spcBef>
                <a:spcPct val="20000"/>
              </a:spcBef>
              <a:spcAft>
                <a:spcPct val="0"/>
              </a:spcAft>
            </a:pPr>
            <a:endParaRPr lang="en-US" sz="3200" b="1" dirty="0">
              <a:solidFill>
                <a:srgbClr val="FF3300"/>
              </a:solidFill>
              <a:latin typeface=".VnTime" pitchFamily="34" charset="0"/>
            </a:endParaRPr>
          </a:p>
        </p:txBody>
      </p:sp>
      <p:pic>
        <p:nvPicPr>
          <p:cNvPr id="4102" name="Picture 7" descr="Picture8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0500" y="2663644"/>
            <a:ext cx="1066800" cy="5703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3" name="Picture 8" descr="EC86B4260ABE4D00AED24191244CEFB6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4576" y="-342900"/>
            <a:ext cx="1749425" cy="280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1600201" y="-87987"/>
            <a:ext cx="6251575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sz="2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UBND QUẬN LONG BIÊN</a:t>
            </a:r>
          </a:p>
          <a:p>
            <a:pPr lvl="0"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sz="2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 TRƯỜNG MẦM NON GIANG BIÊN</a:t>
            </a:r>
          </a:p>
        </p:txBody>
      </p:sp>
      <p:sp>
        <p:nvSpPr>
          <p:cNvPr id="3" name="Rectangle 2"/>
          <p:cNvSpPr/>
          <p:nvPr/>
        </p:nvSpPr>
        <p:spPr>
          <a:xfrm>
            <a:off x="1524000" y="801596"/>
            <a:ext cx="60198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4000" b="1" spc="50" dirty="0">
                <a:ln w="11430"/>
                <a:solidFill>
                  <a:srgbClr val="0000F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.VnAvantH" pitchFamily="34" charset="0"/>
                <a:cs typeface="Times New Roman" pitchFamily="18" charset="0"/>
              </a:rPr>
              <a:t>KHÁM PHÁ KHOA HỌC</a:t>
            </a:r>
          </a:p>
        </p:txBody>
      </p:sp>
      <p:sp>
        <p:nvSpPr>
          <p:cNvPr id="4" name="Rectangle 3"/>
          <p:cNvSpPr/>
          <p:nvPr/>
        </p:nvSpPr>
        <p:spPr>
          <a:xfrm>
            <a:off x="840266" y="1509482"/>
            <a:ext cx="769620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36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Đề</a:t>
            </a:r>
            <a:r>
              <a:rPr lang="en-US" sz="36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tài</a:t>
            </a:r>
            <a:r>
              <a:rPr lang="en-US" sz="36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6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36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hiểu</a:t>
            </a:r>
            <a:r>
              <a:rPr lang="en-US" sz="36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36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6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phương</a:t>
            </a:r>
            <a:r>
              <a:rPr lang="en-US" sz="36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tiện</a:t>
            </a:r>
            <a:r>
              <a:rPr lang="en-US" sz="36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en-US" sz="36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giao</a:t>
            </a:r>
            <a:r>
              <a:rPr lang="en-US" sz="36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thông</a:t>
            </a:r>
            <a:r>
              <a:rPr lang="en-US" sz="36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36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bộ</a:t>
            </a:r>
            <a:endParaRPr lang="en-US" sz="36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ctr"/>
            <a:endParaRPr lang="en-US" sz="3600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ctr"/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Đối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tượng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: 5 – 6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tuổi</a:t>
            </a:r>
            <a:endParaRPr lang="en-US" sz="36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529742" y="3817806"/>
            <a:ext cx="60579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2800" b="1" dirty="0" err="1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Giáo</a:t>
            </a:r>
            <a:r>
              <a:rPr lang="en-US" sz="2800" b="1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viên</a:t>
            </a:r>
            <a:r>
              <a:rPr lang="en-US" sz="2800" b="1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800" b="1" dirty="0" err="1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Nguyễn</a:t>
            </a:r>
            <a:r>
              <a:rPr lang="en-US" sz="2800" b="1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Thị</a:t>
            </a:r>
            <a:r>
              <a:rPr lang="en-US" sz="2800" b="1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Oanh</a:t>
            </a:r>
            <a:endParaRPr lang="en-US" sz="2800" b="1" dirty="0">
              <a:solidFill>
                <a:srgbClr val="00B0F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ctr"/>
            <a:r>
              <a:rPr lang="en-US" sz="2800" b="1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                     </a:t>
            </a:r>
            <a:r>
              <a:rPr lang="en-US" sz="2800" b="1" dirty="0" err="1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Trần</a:t>
            </a:r>
            <a:r>
              <a:rPr lang="en-US" sz="2800" b="1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Thị</a:t>
            </a:r>
            <a:r>
              <a:rPr lang="en-US" sz="2800" b="1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Hồng</a:t>
            </a:r>
            <a:r>
              <a:rPr lang="en-US" sz="2800" b="1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Liên</a:t>
            </a:r>
            <a:endParaRPr lang="en-US" sz="2800" b="1" dirty="0">
              <a:solidFill>
                <a:srgbClr val="00B0F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27479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2639188" y="-40344"/>
            <a:ext cx="4191000" cy="110799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1200" cap="none" spc="50" normalizeH="0" baseline="0" noProof="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latin typeface="Arial"/>
                <a:ea typeface="+mn-ea"/>
                <a:cs typeface="+mn-cs"/>
              </a:rPr>
              <a:t>So </a:t>
            </a:r>
            <a:r>
              <a:rPr kumimoji="0" lang="en-US" sz="6600" b="1" i="0" u="none" strike="noStrike" kern="1200" cap="none" spc="50" normalizeH="0" baseline="0" noProof="0" dirty="0" err="1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latin typeface="Arial"/>
                <a:ea typeface="+mn-ea"/>
                <a:cs typeface="+mn-cs"/>
              </a:rPr>
              <a:t>sánh</a:t>
            </a:r>
            <a:endParaRPr kumimoji="0" lang="en-US" sz="6600" b="1" i="0" u="none" strike="noStrike" kern="1200" cap="none" spc="50" normalizeH="0" baseline="0" noProof="0" dirty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6" name="Picture 4" descr="Ô tô Audi A8 xe mô hình bằng sắt có âm thanh và đèn mở được các ...">
            <a:extLst>
              <a:ext uri="{FF2B5EF4-FFF2-40B4-BE49-F238E27FC236}">
                <a16:creationId xmlns:a16="http://schemas.microsoft.com/office/drawing/2014/main" id="{184D6C4B-6670-4FBE-8982-B7BD20A20F5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46" r="13054" b="53274"/>
          <a:stretch/>
        </p:blipFill>
        <p:spPr bwMode="auto">
          <a:xfrm>
            <a:off x="152400" y="1657350"/>
            <a:ext cx="4191001" cy="259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4A0B725B-89DE-4792-A581-767C18809CA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51422" y="1276350"/>
            <a:ext cx="4675872" cy="30863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17325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500"/>
                            </p:stCondLst>
                            <p:childTnLst>
                              <p:par>
                                <p:cTn id="14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4" descr="E:\ảnh chủ đề\anh giao thông\PTGT duong bo\images (8).jpg">
            <a:extLst>
              <a:ext uri="{FF2B5EF4-FFF2-40B4-BE49-F238E27FC236}">
                <a16:creationId xmlns:a16="http://schemas.microsoft.com/office/drawing/2014/main" id="{10639564-1259-4C63-89D9-32B8FDC0619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04654"/>
            <a:ext cx="3714750" cy="4629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5" name="Picture 5" descr="E:\ảnh chủ đề\anh giao thông\PTGT duong bo\images (16).jpg">
            <a:extLst>
              <a:ext uri="{FF2B5EF4-FFF2-40B4-BE49-F238E27FC236}">
                <a16:creationId xmlns:a16="http://schemas.microsoft.com/office/drawing/2014/main" id="{E5AD2B8B-939B-4B68-9F6A-E252F56025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3238" y="232370"/>
            <a:ext cx="3164681" cy="422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6" name="TextBox 5">
            <a:extLst>
              <a:ext uri="{FF2B5EF4-FFF2-40B4-BE49-F238E27FC236}">
                <a16:creationId xmlns:a16="http://schemas.microsoft.com/office/drawing/2014/main" id="{14C4E57F-ED4F-411D-A973-B703D7AA7DD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43275" y="4444425"/>
            <a:ext cx="302895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68580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3200" b="1" dirty="0">
                <a:solidFill>
                  <a:srgbClr val="FF0000"/>
                </a:solidFill>
              </a:rPr>
              <a:t>Xe </a:t>
            </a:r>
            <a:r>
              <a:rPr lang="en-US" altLang="en-US" sz="3200" b="1" dirty="0" err="1">
                <a:solidFill>
                  <a:srgbClr val="FF0000"/>
                </a:solidFill>
              </a:rPr>
              <a:t>đạp</a:t>
            </a:r>
            <a:r>
              <a:rPr lang="en-US" altLang="en-US" sz="3200" b="1" dirty="0">
                <a:solidFill>
                  <a:srgbClr val="FF0000"/>
                </a:solidFill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</a:rPr>
              <a:t>điện</a:t>
            </a:r>
            <a:endParaRPr lang="vi-VN" altLang="en-US" sz="3200" b="1" dirty="0">
              <a:solidFill>
                <a:srgbClr val="FF0000"/>
              </a:solidFill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8BA8E30-DEBA-4E8F-B777-6E92EA803FC3}"/>
              </a:ext>
            </a:extLst>
          </p:cNvPr>
          <p:cNvSpPr/>
          <p:nvPr/>
        </p:nvSpPr>
        <p:spPr>
          <a:xfrm>
            <a:off x="3164533" y="-63026"/>
            <a:ext cx="269612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en-US" sz="5400" b="1" cap="none" spc="0" dirty="0" err="1">
                <a:ln w="11430"/>
                <a:solidFill>
                  <a:srgbClr val="00206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Mở</a:t>
            </a:r>
            <a:r>
              <a:rPr lang="en-US" sz="5400" b="1" cap="none" spc="0" dirty="0">
                <a:ln w="11430"/>
                <a:solidFill>
                  <a:srgbClr val="00206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en-US" sz="5400" b="1" cap="none" spc="0" dirty="0" err="1">
                <a:ln w="11430"/>
                <a:solidFill>
                  <a:srgbClr val="00206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rộng</a:t>
            </a:r>
            <a:endParaRPr lang="en-US" sz="5400" b="1" cap="none" spc="0" dirty="0">
              <a:ln w="11430"/>
              <a:solidFill>
                <a:srgbClr val="00206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3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33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2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" dur="500"/>
                                        <p:tgtEl>
                                          <p:spTgt spid="133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4" descr="E:\ảnh chủ đề\anh giao thông\PTGT duong bo\images (4).jpg">
            <a:extLst>
              <a:ext uri="{FF2B5EF4-FFF2-40B4-BE49-F238E27FC236}">
                <a16:creationId xmlns:a16="http://schemas.microsoft.com/office/drawing/2014/main" id="{C590D03E-24E1-450D-B884-34FA69D64E1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171450"/>
            <a:ext cx="3886200" cy="428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7" name="Picture 5" descr="E:\ảnh chủ đề\anh giao thông\PTGT duong bo\images (9).jpg">
            <a:extLst>
              <a:ext uri="{FF2B5EF4-FFF2-40B4-BE49-F238E27FC236}">
                <a16:creationId xmlns:a16="http://schemas.microsoft.com/office/drawing/2014/main" id="{78512969-7559-4A86-AD8B-AC65AC307B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4900" y="371475"/>
            <a:ext cx="3619500" cy="388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88" name="TextBox 5">
            <a:extLst>
              <a:ext uri="{FF2B5EF4-FFF2-40B4-BE49-F238E27FC236}">
                <a16:creationId xmlns:a16="http://schemas.microsoft.com/office/drawing/2014/main" id="{52580CBF-6606-489E-9EF1-75DBC56DBD6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86050" y="4343401"/>
            <a:ext cx="44577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68580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3600" b="1">
                <a:solidFill>
                  <a:srgbClr val="FF0000"/>
                </a:solidFill>
              </a:rPr>
              <a:t>Xe máy thể thao</a:t>
            </a:r>
            <a:endParaRPr lang="vi-VN" altLang="en-US" sz="3600" b="1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63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500"/>
                                        <p:tgtEl>
                                          <p:spTgt spid="163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163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AutoShape 2" descr="data:image/jpeg;base64,/9j/4AAQSkZJRgABAQAAAQABAAD/2wBDAAkGBwgHBgkIBwgKCgkLDRYPDQwMDRsUFRAWIB0iIiAdHx8kKDQsJCYxJx8fLT0tMTU3Ojo6Iys/RD84QzQ5Ojf/2wBDAQoKCg0MDRoPDxo3JR8lNzc3Nzc3Nzc3Nzc3Nzc3Nzc3Nzc3Nzc3Nzc3Nzc3Nzc3Nzc3Nzc3Nzc3Nzc3Nzc3Nzf/wAARCACLALoDASIAAhEBAxEB/8QAHAABAAIDAQEBAAAAAAAAAAAAAAUGAQQHAwII/8QAPRAAAQMDAwIDBgQDBgcBAAAAAQIDBAAFERIhMQZBEyJRBxQyYXGBI5GhsTNCwRUWJFJygiU0Q2Jj4fDR/8QAGQEBAQEBAQEAAAAAAAAAAAAAAAECAwQF/8QAIhEBAQACAgICAgMAAAAAAAAAAAECERIhAzFBUQQTIjJC/9oADAMBAAIRAxEAPwDuNKUoFKUoMYpis0oMUoaUClKxQZpSlApSlApSlApSlApSlApSlApSlBmlKUClKUClKGgwohIyogAdzXgibEcGW5TCh6pcBrzukT3+3SYhWpvxmlN60kgpJGAQRX5Wsk+6m/G13GU4H1qXGV4zgJbcBwBk/MY9N6D9VuXGC38cyOn6uitR7qC0s/FPaUfRs6/2r8xRerkNNBE+Gvx0nCi2dIP1HY17f30h5H+EkY/1jag/Q0jriwx/48lxtGcFa2ykD7mp2BNi3CK3LgyG5EdwZQ62rKVD5Gvyw91RIuMhq321vHjrS2kvDIyTjOOO9bLHVt2tLr9qsc15pIc8BZQrZWk6QUj+UcnA9flQfqbalcd6f67ucK2MvPvqltJY8wf3UVDYYPJJPauk9KX1u/2puYlCW3QdDzSV6g2scgHAyPQ4oJmlZpQYpSlApSlApSlApSlBmlKUClKUClKUGDXJb57LIV59o0mbLmrjxJDKZKWWMJcW4CEr3IOADpJP/f2rrdRV8Pu4jz+PdXQXD/4leVefkMhX+0UHP1+yDpm8SJRkqnxpjb6vFUw8MOZ3SrCkkbgjOO4NaY9i/TCbobe1IuL2I5cecdfRlnVlLeAlIzk6jvt5PnXSpyvc7vFl4w1I/wAM96A7qQo/cKT/ALxXz09+PGeuTnxT3PGRvsloDS2N+PKAoj1UaD89TvZ9fOj7nLlPMKktR2VqhyIyCrxFkYSdO5BTnUc7DA5FUBl9yO4lxhRSpPBr9auf8dnvPokpbtTDfhqeQrBc3y4AeycBIKvlt61+aTZ482/XRaXkx7LFkLW5ISBhLRWdASO5VjCR/SpBudNyZ0iAQ8tKIDbgQHCjdbqjgJSOFEAlRGMAJ35wek+z6+s2nqiLa0TnH2ZmWnAtIAQvBKTsABuMcd6ovS1rm9a3ktW0tw7faWHFMNa90Ag6RjOVLUcFSvkfkKrbEp9p1MltZbktqDiFnlKwcg/YiqP2MKzUfYbm1eLNCuTONEplLoA7ZHFSFApSlArArNKDBpWaxQKUpQKyKUoFYzWax3oM1inah4oBOKgb51NYLe29HutwjpKmyFMatS1AjcBIyTt2G9QHtDvctLotNsfWysIDkhxA8wSeEg9icc+nzxjm7EWMkLE1xIWPN7snBcWVcZzxn6En9a8vk/JmOXHHv7dcfHubq9/3vtl/tKrAl8iW4pMdEp9GGnMH4wod9tknSSeNt6sqpv8AaVq94W0uPbmmcutkYU6oDdseiQdj6nbjnk8aBb0oddTbkF1xvwktqysEkgJA+eccc8VLWuRc0RF29lUhlDKVPFjSSUHOQo6ttlKCv6EVJ+Tj8r+r6V7qK63zqV+RZIclEazRXi27pQQl0jzOuLxuUhWAEj1SBnetNrpqTd2QlTT0Sww5KY8eMryvzJCwMuK7d9RP8qRpA5q1W1iFa2HLXFC/ET5U+L8byiDhZPfBVgAZ3PzJqwdUxHIdmWGP40KOW2cDZU2SdGsbcpClfZddP2/TNxkS3RFitrDMWXaobMeIyhSGFJSCtwE7nUdyCQD8yB2G/N777H+oE3aXItpgvQ3H1uNIS8UuJQpRIBBTjIzjntXbrJARbbRCgoACY7CG9vkAK3sD0rtj67Yqi+zCFdLFaRZrjBebbbUtxpwkaU6jkpJz6kkfU1bJ12h291pqW+hpToOgrOAcY78Dmt7FalxfiMNYmlvQ6oICVjOsngAdzztS+kfQckLGUBjB48xP64rxauSBNTBfLYlEFWhtWcD1Od6g7KxCuzslxlpTEVtweA2kKaVjjURngqBI7Edu9TsG1Q4Lzshhn8d3+I6okqV8snt8uK548re2um9ms1FQj7572ZDjgcQ+tvQFlOhIVhOAPVOFZ+fpXvZ3nH4KHHSVHUsJWcfiJCiEr228wAO3rXVlu0pSgVmsUoM0rGajpl0TGfLIjyHlBOfwWyrH1qW6ElWKhY/UsF0kLTIYA5LzKkY/MZrajXq1yt41yiOjjyPJOD+dOUEjXwtaEpJUoBI5Jrxflsssl1SxpH+XfJqpdUXtxp1pgoK3HMkMDdKAOVLAI1cjy7DcZ5AOcs5ism0L1Q64q8PzI8RbqHVpbDh+EqSnYYGTggbHvxyKjLtbrNY0e6yLwzJukjStxtONau4URvgZ9ammp02+syogmIQUrQHC04PEZTyQFDBycDgADORnk7TMOxwY7jll6ebU6vdb76NHPcuLBNfP8uu7ruu+Ns0r9qtLMpJGolvKSPMNsHI4+1W232dplGlCefKcDnfNV6L1Im0rKZM3p/zH4FTEJP2OasdrvBkFMlqOFRlbFcdxL6B8wUE4H1rhhMv9Yt5VLKtcJCWH5EZpaovnaUpIJbwO1RtwjF65WaEoErckLnSPTCRsD91AD/TU4SJC2kJUFIPnUQcjA/8A0/sa1IifH6kmP5yGWUsp+Xc/v+le7x49OFqaHFCcU7VDdUzpkK1KctzaFvFQSoqXjwkZ8y8cnSMnb9q9VuptziWcdQ22pa1BKEjJUTgAVTJan7xOZk/iJEgqZgoxgstH+I+R2URgDuNSeMqraYmO9QNIjPILcVkky3FbB3Sdk+mk/EfsMbnEpZ0e8vOXJaSA4AhhJHwNjj7ncn647Vz5c/TXpov6bDfbaGgG4ExPuhSlPlQ4Bls57ZCSn7irMDtVY65fhLskiO8+lt9GlxlZGQy6CC2o/wC4Dbk1AXL2kQ4bHhu+8KloQhTrLQS2EEjguLITzn8q1ykvGGre1xurDan4WU/xJGhw7jUnSo6T6jIG1SbYCRpSAANgB2FcaX7VIk19eiFJb9yT7yV++B4KA8pSAg8+cd6svTftDiXb8OC6iY7uSy04Q8AOcNuYKh/pJPyq8rvuJp0OsVG228xrg2ox1ZUnYp3BGOQQdwfkakUnO4ORWplL6RmlZpVHyr4TVKjT5z9ymuoBDjLpa8oGptJXsladwfhBB2wFD51diM1A3e2PpurF1t41PBosSGsgeK1uRuf5kqORk4wVetc/JLYsI0q7rd0L93AxkB5ITn7pWr9q9sSyFe8WmK6SMEtOg6vl5gP3rXZeZcQRdLe6zjBTrb14ON9wCAPvXrHlxJriWY88JcGdmljV9wfp3FZ2rSkyLfZYj89yzC3+EkqK1IbCAeBkpVgbkVzac0/c7wbHAufhXF1SZFwWptanEoI15140ggHYHATkADI36Z1NEE+1rhS0OvNeIhSkp28TSoKG4B2yB/65qpNzmJdzajQ0eDMmTXRciF+RKGkpUVZIGThTSfQasDaueV+mpEpbG4MWA0llEa2WmL5i46rzOqx53FqO+DnG+CeSeAaZcOtmlPaIMVdykpUCH5bJc8MEbFLQwlsDjB83cpxvUd1LKk9W9UOdN9PLeciNOkEvHJLichaicAlKSRjOdwSDxizW6yCweE3DS642lafEQ4ELDi0kjJwMk5yADsCBsCCSyswk5EnK9IRw+0C5JVLaiuMxT/D1tRhz6DG/J/Ic75iUXLqCwyxcJ1uKFKGFrYCW1KT3UNOUhQ+eP1rrPvNwdtrlxkBt2OhpSxqdHpwAkc9ux/rEK6dnSpLcUuOMMMpCVEhJ95dUgalEd0pClADurJ7A1nlyvWLWtfL26S65ZuKBpe8dKClDrjiQlaSc41YA+e+ANuTnIudkZLbLrih53nCtX/31zXE+qrJN6Iuq7rbAoW93MeS0oAktr20kD1GrGDsceuK6L0FfY5huxvfjNaa0hp4AlS0lKVJKhgYUUqSSNsHNdJZLvfTFm42PaF1U7YGY0S2hLlzmKPhN6CohA2JA2GckAZPqcHFc7h2GXLnJVerw7IU2fxVurLqEIP8ALrWc7knZOxJ22OasvtGbjO3G3324OORrfCHhqStkkvLUrZIwcn/7cb59Yky1XuGowZKZcRxr4ktZyrO7ZG2k8bHHasefyZz+vprDGfLVjR+oG7hcnYkoS7YYx93gITgrWPhB+4USc+bJ2Hf7Z9odwi22Y3ebQbVIiaUZcUSMEfF6fkTzjc1dbBGQyylTSFpBzuR6YGD+X6Vz/wBr5ehWMl/Hj3SYGNjkoZSCo432PlSPoT61cZlcZ91LrahTb1cOrZBafn/2ZZ1vaS4tSgFk53UBurg+UffHNdDsLXSbikyi5GuK8MsR58uOQ4XElIKCFjIUdSTx5tR9anujukrUvoWHFmRkPiUz4zqnEjJK98ccDIAz2AquWa1Wd8zIHTvu7sJDpw40lSVCQ2SUk5Ok88p3AxnG1ayswx2k7q4unpS5oLTbNrkaBiQyGkFQQcjCk4zjUBsRyKonUXs8ts9oT+lHFxbonK2mY4UWk44AcA8ihxnOM9u9Sds6el2i6S5UGOpqTJUlS/GdK2wS6lazjfGpOsbZGQNxmuiKVJfbAjoS0g/zKO/5dquGXPuFmnNOibzc+p7e8mRGLF7ty/BempSUrcWn4cjGkkZwoE/bcVf+j7jKuFoCri0hqay4pp9LZygqB2KdzsQQRvtnHNUO3GZE9sjEVUkra9zcHhgkISklZwE55ygHvnc+hF26Ss7lnNybWG0tvSy42hHYYAyfqAmtYz+XKJfWlipSldWSsYrNKDGBXjIisSUhMhlDg7a0g4r3pTQjjaIoUC34jZGNOlxWBjjbOK5d1o/c+lLku8qghxlREVhaNIQ2sgkrO3c6PukDO1dhNV/rmKq49JXeG0El12I4G+fixlP6gVi4S1ZlY5j7Fre47FuM6K4pMyRIWx4yhqIQEpUpZJ7kqA25PHG3QJ8OaIjceS00GG06Wy0NhtsPUbfKuUdBp6lc6dUrpe5x4zsWU4XWJA2fSpDZG4BxghXf710SC51k7DbRc2BJeURqSwENIAB5Kzgk/JKQNua5Z47laxffhuOw3GEuJaU44kqJVjYEnYemoA7+uOK+IsWIJiXveXHpAQUpcKioY2zjgYzgnOTit9u3yZ/va5CUqVG1stpA2WSkZH0GcfVJqSj2svNMvNXGWkfEkEpJSdxjjtkiuGHjz323cppVOqIkef05dSlTnvBjq0qWhWnOCpJKsYOFJAwNh961/Z/bfCsLHiIDkhAVHeS3ukaFrCACdsjg4HKfzz7SlGzWhyLGnLKpKFAtajgA5AOCT/MobbDAPYVY+kbM+501AclynUOPspdcbQMAFQz3yQcHtwc16MMerNMW/LZjF1yK7EfiofjhOhbLhyAfTBGcfb6VVLd0wz08t5+F4sIOFC3AqS4+AlK8nOpI0kpynJ9eRV6VYwrOqXIUTglRcOcg5G+ex/c+tagsqHlPtuJdbDhKXFokLV4ieATxg45+25q2XWk3N7Uqd091n/a81+y31AbfcUpuO8482E+Yko+EpGygQQQT9BVb6/sfXSbR711C8zNiwnfF1tuhQTkacjCEq077543PFdrTbSkg+9PZCtWdXfTp/avmVakS462Jbq3mnElK21nKVA8gjvXSdTSOcMS+tLzGbHSyYCLRpQlhbi8KCSgE6gc4wSU/CcEfKtzorp3qaNeH5fUdzDuhGhiOysFKVHOVKwkDYYwN+ax1Au7dFKKrPYoztlAypVvTpdaHfU2MZG53B+ZxXrZfan0yYo8V4tP7haVrAOc7/GQefWueXU1YsWiFCltSXvx8pQoAZGTjY4P27/v32pNwctkdxctoKbQD4a21Z1fIg8H/AN8VUJftPsbDzzsWU06pxCdDYWFkqG3Deonb6VpR7X1D1y40/d23bdaivUpLydD60YI0pSM6Uk875I7niufj8cw6xW3fttezph29dSXPql9J8P8A5WMspI8QcqI9U5Ox/qDXSQB6Vr2+FHt8NqJDaDTDSQlCB2A/f6mtmvTJqaYpSlKoUpSgUpSgweK1ZDKl5GlJBG4IyK26wRmg4XcoUv2c9V++xmC7aZKj4YCRpRn+TthSd8D/AC+p3HTLN1LAu0Bc2NNSpttJUtGRqTjkfXtipm5Wti4RnI0ltt1hwYW24nKVD6VQpfsykRZapPT1wVG1bKZcOxGOMjkfJQVXO497jW/tcbew7HgtanNCl5ccGeFKJUf1JrSnXJFujy5CHUqjoGsq1gNgk4I1H6ZwMn86rTXSnW5X+JdoqQdirS2rA7f9LtW0x7N5U2Sl7qW+yJyE7hhvKEn6nP7AVnhlTas2y2yOuupFzZSVLtMZzLq1o2kkZASM7Y7Y3wknO6q7AwhenzagPTNZgQY1vitRYTCGI7SdKG2xhKQPlWzXTHGSaS3bz0Jx3/M18qbWVbqyPTNe1KukefhJ+f5mhaT6frXpSqNdcRpwELQFA9jxUU90d02+4XJFhtjrh5W5EbUT9yKnaUGlHtFujJCY0GM0lOwDbSRj9K20oSkYSMD5V9UoFKUoFKUoFKUoFKUoFKUoFKUoFKUoFKUoFKUoFKUoFKUoFKUoFKUoFKUoP//Z"/>
          <p:cNvSpPr>
            <a:spLocks noChangeAspect="1" noChangeArrowheads="1"/>
          </p:cNvSpPr>
          <p:nvPr/>
        </p:nvSpPr>
        <p:spPr bwMode="auto">
          <a:xfrm>
            <a:off x="63501" y="-365522"/>
            <a:ext cx="1362075" cy="7643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6146" name="Picture 2" descr="Hà Nội: Hạn chế số lượng xe xích lô là cần thiết - Báo Lao Động Thủ Đô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728" y="889760"/>
            <a:ext cx="7996989" cy="40015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044181" y="87236"/>
            <a:ext cx="306365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/>
                <a:ea typeface="+mn-ea"/>
                <a:cs typeface="+mn-cs"/>
              </a:rPr>
              <a:t>Xe xích lô</a:t>
            </a:r>
          </a:p>
        </p:txBody>
      </p:sp>
    </p:spTree>
    <p:extLst>
      <p:ext uri="{BB962C8B-B14F-4D97-AF65-F5344CB8AC3E}">
        <p14:creationId xmlns:p14="http://schemas.microsoft.com/office/powerpoint/2010/main" val="18521597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>
            <a:extLst>
              <a:ext uri="{FF2B5EF4-FFF2-40B4-BE49-F238E27FC236}">
                <a16:creationId xmlns:a16="http://schemas.microsoft.com/office/drawing/2014/main" id="{BE2E4458-0CA4-4171-B812-B0CA45C973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altLang="en-US"/>
          </a:p>
        </p:txBody>
      </p:sp>
      <p:pic>
        <p:nvPicPr>
          <p:cNvPr id="58370" name="Picture 2" descr="G:\tải xuống.jpg">
            <a:extLst>
              <a:ext uri="{FF2B5EF4-FFF2-40B4-BE49-F238E27FC236}">
                <a16:creationId xmlns:a16="http://schemas.microsoft.com/office/drawing/2014/main" id="{D2F4201C-741D-4B97-8385-28500152812E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371600" y="0"/>
            <a:ext cx="6629400" cy="4229100"/>
          </a:xfrm>
          <a:noFill/>
        </p:spPr>
      </p:pic>
      <p:sp>
        <p:nvSpPr>
          <p:cNvPr id="5" name="TextBox 5">
            <a:extLst>
              <a:ext uri="{FF2B5EF4-FFF2-40B4-BE49-F238E27FC236}">
                <a16:creationId xmlns:a16="http://schemas.microsoft.com/office/drawing/2014/main" id="{29C6C529-E94C-4914-9477-9CD5B4EFC9D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29000" y="4286251"/>
            <a:ext cx="302895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68580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3600" b="1">
                <a:solidFill>
                  <a:srgbClr val="FF0000"/>
                </a:solidFill>
              </a:rPr>
              <a:t>Xe ba gác</a:t>
            </a:r>
            <a:endParaRPr lang="vi-VN" altLang="en-US" sz="3600" b="1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83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23061"/>
            <a:ext cx="8229600" cy="857250"/>
          </a:xfrm>
        </p:spPr>
        <p:txBody>
          <a:bodyPr>
            <a:normAutofit fontScale="90000"/>
          </a:bodyPr>
          <a:lstStyle/>
          <a:p>
            <a:br>
              <a:rPr lang="en-US" b="1" dirty="0"/>
            </a:br>
            <a:r>
              <a:rPr lang="en-US" b="1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Xe</a:t>
            </a:r>
            <a:r>
              <a:rPr lang="en-US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lam</a:t>
            </a:r>
          </a:p>
        </p:txBody>
      </p:sp>
      <p:pic>
        <p:nvPicPr>
          <p:cNvPr id="5122" name="Picture 2" descr="Xe túc túc và những đồng đô-la lẻ (P2) | Phóng sự | Báo điện tử An 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199" y="1172260"/>
            <a:ext cx="7696200" cy="3971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2564461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>
        <p14:vortex dir="r"/>
      </p:transition>
    </mc:Choice>
    <mc:Fallback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371600" y="4057650"/>
            <a:ext cx="6400800" cy="1200329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7200" b="1" i="1" dirty="0" err="1">
                <a:ln w="18000">
                  <a:solidFill>
                    <a:srgbClr val="333399">
                      <a:satMod val="140000"/>
                    </a:srgbClr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Xe</a:t>
            </a:r>
            <a:r>
              <a:rPr lang="en-US" sz="7200" b="1" i="1" dirty="0">
                <a:ln w="18000">
                  <a:solidFill>
                    <a:srgbClr val="333399">
                      <a:satMod val="140000"/>
                    </a:srgbClr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7200" b="1" i="1" dirty="0" err="1">
                <a:ln w="18000">
                  <a:solidFill>
                    <a:srgbClr val="333399">
                      <a:satMod val="140000"/>
                    </a:srgbClr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búyt</a:t>
            </a:r>
            <a:endParaRPr lang="en-US" sz="7200" b="1" i="1" dirty="0">
              <a:ln w="18000">
                <a:solidFill>
                  <a:srgbClr val="333399">
                    <a:satMod val="140000"/>
                  </a:srgbClr>
                </a:solidFill>
                <a:prstDash val="solid"/>
                <a:miter lim="800000"/>
              </a:ln>
              <a:solidFill>
                <a:srgbClr val="00206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Các tuyến xe buýt đi từ sân bay Tân Sơn Nhất | SASCO Travel - Cùng 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549523"/>
            <a:ext cx="8001000" cy="30722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917411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371600" y="4223835"/>
            <a:ext cx="6400800" cy="10156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6000" b="1" i="1" dirty="0" err="1">
                <a:ln w="18000">
                  <a:solidFill>
                    <a:srgbClr val="333399">
                      <a:satMod val="140000"/>
                    </a:srgbClr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Xe</a:t>
            </a:r>
            <a:r>
              <a:rPr lang="en-US" sz="6000" b="1" i="1" dirty="0">
                <a:ln w="18000">
                  <a:solidFill>
                    <a:srgbClr val="333399">
                      <a:satMod val="140000"/>
                    </a:srgbClr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b="1" i="1" dirty="0" err="1">
                <a:ln w="18000">
                  <a:solidFill>
                    <a:srgbClr val="333399">
                      <a:satMod val="140000"/>
                    </a:srgbClr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khách</a:t>
            </a:r>
            <a:endParaRPr lang="en-US" sz="6000" b="1" i="1" dirty="0">
              <a:ln w="18000">
                <a:solidFill>
                  <a:srgbClr val="333399">
                    <a:satMod val="140000"/>
                  </a:srgbClr>
                </a:solidFill>
                <a:prstDash val="solid"/>
                <a:miter lim="800000"/>
              </a:ln>
              <a:solidFill>
                <a:srgbClr val="00206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4300"/>
            <a:ext cx="91440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642967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6 nguyên tắc vàng giúp lái xe container an toàn | Giáo dục | Báo 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1428751"/>
            <a:ext cx="7620000" cy="32105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514600" y="285750"/>
            <a:ext cx="445506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b="1" i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Xe Container</a:t>
            </a:r>
          </a:p>
        </p:txBody>
      </p:sp>
    </p:spTree>
    <p:extLst>
      <p:ext uri="{BB962C8B-B14F-4D97-AF65-F5344CB8AC3E}">
        <p14:creationId xmlns:p14="http://schemas.microsoft.com/office/powerpoint/2010/main" val="13149346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6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402750"/>
            <a:ext cx="9144000" cy="554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1770595" y="2225501"/>
            <a:ext cx="5602817" cy="175432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vi-VN" sz="5400" b="1" dirty="0">
                <a:ln w="31550" cmpd="sng">
                  <a:gradFill>
                    <a:gsLst>
                      <a:gs pos="70000">
                        <a:srgbClr val="2D2D8A">
                          <a:shade val="50000"/>
                          <a:satMod val="190000"/>
                        </a:srgbClr>
                      </a:gs>
                      <a:gs pos="0">
                        <a:srgbClr val="2D2D8A">
                          <a:tint val="77000"/>
                          <a:satMod val="180000"/>
                        </a:srgbClr>
                      </a:gs>
                    </a:gsLst>
                    <a:lin ang="5400000"/>
                  </a:gradFill>
                  <a:prstDash val="solid"/>
                </a:ln>
                <a:solidFill>
                  <a:srgbClr val="E016BA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Trò chơi 1: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vi-VN" sz="5400" b="1" dirty="0">
                <a:ln w="31550" cmpd="sng">
                  <a:gradFill>
                    <a:gsLst>
                      <a:gs pos="70000">
                        <a:srgbClr val="2D2D8A">
                          <a:shade val="50000"/>
                          <a:satMod val="190000"/>
                        </a:srgbClr>
                      </a:gs>
                      <a:gs pos="0">
                        <a:srgbClr val="2D2D8A">
                          <a:tint val="77000"/>
                          <a:satMod val="180000"/>
                        </a:srgbClr>
                      </a:gs>
                    </a:gsLst>
                    <a:lin ang="5400000"/>
                  </a:gradFill>
                  <a:prstDash val="solid"/>
                </a:ln>
                <a:solidFill>
                  <a:srgbClr val="E016BA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“</a:t>
            </a:r>
            <a:r>
              <a:rPr lang="en-US" sz="5400" b="1" dirty="0">
                <a:ln w="31550" cmpd="sng">
                  <a:gradFill>
                    <a:gsLst>
                      <a:gs pos="70000">
                        <a:srgbClr val="2D2D8A">
                          <a:shade val="50000"/>
                          <a:satMod val="190000"/>
                        </a:srgbClr>
                      </a:gs>
                      <a:gs pos="0">
                        <a:srgbClr val="2D2D8A">
                          <a:tint val="77000"/>
                          <a:satMod val="180000"/>
                        </a:srgbClr>
                      </a:gs>
                    </a:gsLst>
                    <a:lin ang="5400000"/>
                  </a:gradFill>
                  <a:prstDash val="solid"/>
                </a:ln>
                <a:solidFill>
                  <a:srgbClr val="E016BA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VNI-Avo" pitchFamily="2" charset="0"/>
              </a:rPr>
              <a:t>Xe gì biến mất</a:t>
            </a:r>
            <a:r>
              <a:rPr lang="vi-VN" sz="5400" b="1" dirty="0">
                <a:ln w="31550" cmpd="sng">
                  <a:gradFill>
                    <a:gsLst>
                      <a:gs pos="70000">
                        <a:srgbClr val="2D2D8A">
                          <a:shade val="50000"/>
                          <a:satMod val="190000"/>
                        </a:srgbClr>
                      </a:gs>
                      <a:gs pos="0">
                        <a:srgbClr val="2D2D8A">
                          <a:tint val="77000"/>
                          <a:satMod val="180000"/>
                        </a:srgbClr>
                      </a:gs>
                    </a:gsLst>
                    <a:lin ang="5400000"/>
                  </a:gradFill>
                  <a:prstDash val="solid"/>
                </a:ln>
                <a:solidFill>
                  <a:srgbClr val="E016BA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”</a:t>
            </a:r>
            <a:endParaRPr lang="en-US" sz="5400" b="1" dirty="0">
              <a:ln w="31550" cmpd="sng">
                <a:gradFill>
                  <a:gsLst>
                    <a:gs pos="70000">
                      <a:srgbClr val="2D2D8A">
                        <a:shade val="50000"/>
                        <a:satMod val="190000"/>
                      </a:srgbClr>
                    </a:gs>
                    <a:gs pos="0">
                      <a:srgbClr val="2D2D8A">
                        <a:tint val="77000"/>
                        <a:satMod val="180000"/>
                      </a:srgbClr>
                    </a:gs>
                  </a:gsLst>
                  <a:lin ang="5400000"/>
                </a:gradFill>
                <a:prstDash val="solid"/>
              </a:ln>
              <a:solidFill>
                <a:srgbClr val="E016BA"/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3093652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EmDiQuaNgaTuDuongPho-VA-4853596 (mp3cut.net)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010526" y="3429000"/>
            <a:ext cx="609600" cy="4572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8610600" y="4560333"/>
            <a:ext cx="228600" cy="183117"/>
          </a:xfrm>
        </p:spPr>
        <p:txBody>
          <a:bodyPr>
            <a:normAutofit fontScale="25000" lnSpcReduction="20000"/>
          </a:bodyPr>
          <a:lstStyle/>
          <a:p>
            <a:r>
              <a:rPr lang="en-US" dirty="0"/>
              <a:t>     </a:t>
            </a:r>
          </a:p>
        </p:txBody>
      </p:sp>
      <p:pic>
        <p:nvPicPr>
          <p:cNvPr id="7" name="EmDiQuaNgaTuDuongPho-VA-4853596 (mp3cut.net)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381000" y="171450"/>
            <a:ext cx="609600" cy="45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644080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487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54857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6" name="Picture 8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960" t="23528" r="26464" b="14125"/>
          <a:stretch/>
        </p:blipFill>
        <p:spPr bwMode="auto">
          <a:xfrm>
            <a:off x="4951031" y="142559"/>
            <a:ext cx="4057826" cy="23752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2530" name="Picture 6" descr="26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495800" cy="2343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1" name="Picture 2" descr="https://encrypted-tbn0.google.com/images?q=tbn:ANd9GcRZ6svgY97ubFslb1BpWdCTybGbZL1u2vw8ceKi8TUNbaw7Rxt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632" y="2686050"/>
            <a:ext cx="4394200" cy="2343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2" name="Picture 9" descr="http://images01.jaovat.com/ui/6/97/85/1277716116_102299285_6-Xe-dap-Xe-dien-Viet-Nam-1277716116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2686050"/>
            <a:ext cx="4495800" cy="2228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 descr="Một số đầu số đẹp bạn không thể bỏ qua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04" y="272692"/>
            <a:ext cx="4572000" cy="25484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number 4 pictures | Cartoon Number Four 4 Character #7846 by Ron ...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2101" y="2555584"/>
            <a:ext cx="4467726" cy="25719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Bài 1 : Xin chào &lt;/br&gt; 你好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9521" y="15978"/>
            <a:ext cx="4600074" cy="25574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Rinh ngay sim ngũ quý viettel 2 để may mắn ùa về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93" y="2473283"/>
            <a:ext cx="4521980" cy="25505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 Box 12"/>
          <p:cNvSpPr txBox="1">
            <a:spLocks noChangeArrowheads="1"/>
          </p:cNvSpPr>
          <p:nvPr/>
        </p:nvSpPr>
        <p:spPr bwMode="auto">
          <a:xfrm>
            <a:off x="95251" y="30956"/>
            <a:ext cx="1223963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FFCCFF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>
            <a:outerShdw dist="137372" dir="19578596" algn="ctr" rotWithShape="0">
              <a:srgbClr val="FF99FF">
                <a:alpha val="50000"/>
              </a:srgbClr>
            </a:outerShdw>
          </a:effectLst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en-US" altLang="en-US" sz="5400" dirty="0">
                <a:solidFill>
                  <a:srgbClr val="FF0066"/>
                </a:solidFill>
                <a:latin typeface=".VnTifani Heavy" pitchFamily="34" charset="0"/>
              </a:rPr>
              <a:t>0</a:t>
            </a:r>
          </a:p>
        </p:txBody>
      </p:sp>
      <p:sp>
        <p:nvSpPr>
          <p:cNvPr id="13" name="Text Box 13"/>
          <p:cNvSpPr txBox="1">
            <a:spLocks noChangeArrowheads="1"/>
          </p:cNvSpPr>
          <p:nvPr/>
        </p:nvSpPr>
        <p:spPr bwMode="auto">
          <a:xfrm>
            <a:off x="65077" y="-7132"/>
            <a:ext cx="1223963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FFCCFF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>
            <a:outerShdw dist="137372" dir="19578596" algn="ctr" rotWithShape="0">
              <a:srgbClr val="FF99FF">
                <a:alpha val="50000"/>
              </a:srgbClr>
            </a:outerShdw>
          </a:effectLst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en-US" altLang="en-US" sz="5400" dirty="0">
                <a:solidFill>
                  <a:srgbClr val="FF0066"/>
                </a:solidFill>
                <a:latin typeface=".VnTifani Heavy" pitchFamily="34" charset="0"/>
              </a:rPr>
              <a:t>1</a:t>
            </a:r>
          </a:p>
        </p:txBody>
      </p:sp>
      <p:sp>
        <p:nvSpPr>
          <p:cNvPr id="14" name="Text Box 14"/>
          <p:cNvSpPr txBox="1">
            <a:spLocks noChangeArrowheads="1"/>
          </p:cNvSpPr>
          <p:nvPr/>
        </p:nvSpPr>
        <p:spPr bwMode="auto">
          <a:xfrm>
            <a:off x="189403" y="-5654"/>
            <a:ext cx="1223963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FFCCFF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>
            <a:outerShdw dist="137372" dir="19578596" algn="ctr" rotWithShape="0">
              <a:srgbClr val="FF99FF">
                <a:alpha val="50000"/>
              </a:srgbClr>
            </a:outerShdw>
          </a:effectLst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en-US" altLang="en-US" sz="5400">
                <a:solidFill>
                  <a:srgbClr val="FF0066"/>
                </a:solidFill>
                <a:latin typeface=".VnTifani Heavy" pitchFamily="34" charset="0"/>
              </a:rPr>
              <a:t>2</a:t>
            </a:r>
          </a:p>
        </p:txBody>
      </p:sp>
      <p:sp>
        <p:nvSpPr>
          <p:cNvPr id="15" name="Text Box 15"/>
          <p:cNvSpPr txBox="1">
            <a:spLocks noChangeArrowheads="1"/>
          </p:cNvSpPr>
          <p:nvPr/>
        </p:nvSpPr>
        <p:spPr bwMode="auto">
          <a:xfrm>
            <a:off x="160117" y="-7132"/>
            <a:ext cx="1223963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FFCCFF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>
            <a:outerShdw dist="137372" dir="19578596" algn="ctr" rotWithShape="0">
              <a:srgbClr val="FF99FF">
                <a:alpha val="50000"/>
              </a:srgbClr>
            </a:outerShdw>
          </a:effectLst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en-US" altLang="en-US" sz="5400" dirty="0">
                <a:solidFill>
                  <a:srgbClr val="FF0066"/>
                </a:solidFill>
                <a:latin typeface=".VnTifani Heavy" pitchFamily="34" charset="0"/>
              </a:rPr>
              <a:t>3</a:t>
            </a:r>
          </a:p>
        </p:txBody>
      </p:sp>
      <p:sp>
        <p:nvSpPr>
          <p:cNvPr id="16" name="Text Box 16"/>
          <p:cNvSpPr txBox="1">
            <a:spLocks noChangeArrowheads="1"/>
          </p:cNvSpPr>
          <p:nvPr/>
        </p:nvSpPr>
        <p:spPr bwMode="auto">
          <a:xfrm>
            <a:off x="79114" y="-8609"/>
            <a:ext cx="1223963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FFCCFF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>
            <a:outerShdw dist="137372" dir="19578596" algn="ctr" rotWithShape="0">
              <a:srgbClr val="FF99FF">
                <a:alpha val="50000"/>
              </a:srgbClr>
            </a:outerShdw>
          </a:effectLst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en-US" altLang="en-US" sz="5400" dirty="0">
                <a:solidFill>
                  <a:srgbClr val="FF0066"/>
                </a:solidFill>
                <a:latin typeface=".VnTifani Heavy" pitchFamily="34" charset="0"/>
              </a:rPr>
              <a:t>4</a:t>
            </a:r>
          </a:p>
        </p:txBody>
      </p:sp>
      <p:sp>
        <p:nvSpPr>
          <p:cNvPr id="17" name="Text Box 17"/>
          <p:cNvSpPr txBox="1">
            <a:spLocks noChangeArrowheads="1"/>
          </p:cNvSpPr>
          <p:nvPr/>
        </p:nvSpPr>
        <p:spPr bwMode="auto">
          <a:xfrm>
            <a:off x="87182" y="-34827"/>
            <a:ext cx="1223963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FFCCFF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>
            <a:outerShdw dist="137372" dir="19578596" algn="ctr" rotWithShape="0">
              <a:srgbClr val="FF99FF">
                <a:alpha val="50000"/>
              </a:srgbClr>
            </a:outerShdw>
          </a:effectLst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en-US" altLang="en-US" sz="5400" dirty="0">
                <a:solidFill>
                  <a:srgbClr val="FF0066"/>
                </a:solidFill>
                <a:latin typeface=".VnTifani Heavy" pitchFamily="34" charset="0"/>
              </a:rPr>
              <a:t>5</a:t>
            </a:r>
          </a:p>
        </p:txBody>
      </p:sp>
      <p:sp>
        <p:nvSpPr>
          <p:cNvPr id="18" name="Text Box 12"/>
          <p:cNvSpPr txBox="1">
            <a:spLocks noChangeArrowheads="1"/>
          </p:cNvSpPr>
          <p:nvPr/>
        </p:nvSpPr>
        <p:spPr bwMode="auto">
          <a:xfrm>
            <a:off x="150397" y="2557298"/>
            <a:ext cx="1223963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FFCCFF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>
            <a:outerShdw dist="137372" dir="19578596" algn="ctr" rotWithShape="0">
              <a:srgbClr val="FF99FF">
                <a:alpha val="50000"/>
              </a:srgbClr>
            </a:outerShdw>
          </a:effectLst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en-US" altLang="en-US" sz="5400" dirty="0">
                <a:solidFill>
                  <a:srgbClr val="FF0066"/>
                </a:solidFill>
                <a:latin typeface=".VnTifani Heavy" pitchFamily="34" charset="0"/>
              </a:rPr>
              <a:t>0</a:t>
            </a:r>
          </a:p>
        </p:txBody>
      </p:sp>
      <p:sp>
        <p:nvSpPr>
          <p:cNvPr id="19" name="Text Box 13"/>
          <p:cNvSpPr txBox="1">
            <a:spLocks noChangeArrowheads="1"/>
          </p:cNvSpPr>
          <p:nvPr/>
        </p:nvSpPr>
        <p:spPr bwMode="auto">
          <a:xfrm>
            <a:off x="109623" y="2508232"/>
            <a:ext cx="1223963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FFCCFF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>
            <a:outerShdw dist="137372" dir="19578596" algn="ctr" rotWithShape="0">
              <a:srgbClr val="FF99FF">
                <a:alpha val="50000"/>
              </a:srgbClr>
            </a:outerShdw>
          </a:effectLst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en-US" altLang="en-US" sz="5400" dirty="0">
                <a:solidFill>
                  <a:srgbClr val="FF0066"/>
                </a:solidFill>
                <a:latin typeface=".VnTifani Heavy" pitchFamily="34" charset="0"/>
              </a:rPr>
              <a:t>1</a:t>
            </a:r>
          </a:p>
        </p:txBody>
      </p:sp>
      <p:sp>
        <p:nvSpPr>
          <p:cNvPr id="20" name="Text Box 14"/>
          <p:cNvSpPr txBox="1">
            <a:spLocks noChangeArrowheads="1"/>
          </p:cNvSpPr>
          <p:nvPr/>
        </p:nvSpPr>
        <p:spPr bwMode="auto">
          <a:xfrm>
            <a:off x="131578" y="2564887"/>
            <a:ext cx="1082694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FFCCFF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>
            <a:outerShdw dist="137372" dir="19578596" algn="ctr" rotWithShape="0">
              <a:srgbClr val="FF99FF">
                <a:alpha val="50000"/>
              </a:srgbClr>
            </a:outerShdw>
          </a:effectLst>
        </p:spPr>
        <p:txBody>
          <a:bodyPr wrap="square"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en-US" altLang="en-US" sz="5400" dirty="0">
                <a:solidFill>
                  <a:srgbClr val="FF0066"/>
                </a:solidFill>
                <a:latin typeface=".VnTifani Heavy" pitchFamily="34" charset="0"/>
              </a:rPr>
              <a:t>2</a:t>
            </a:r>
          </a:p>
        </p:txBody>
      </p:sp>
      <p:sp>
        <p:nvSpPr>
          <p:cNvPr id="21" name="Text Box 15"/>
          <p:cNvSpPr txBox="1">
            <a:spLocks noChangeArrowheads="1"/>
          </p:cNvSpPr>
          <p:nvPr/>
        </p:nvSpPr>
        <p:spPr bwMode="auto">
          <a:xfrm>
            <a:off x="207485" y="2513691"/>
            <a:ext cx="999492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FFCCFF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>
            <a:outerShdw dist="137372" dir="19578596" algn="ctr" rotWithShape="0">
              <a:srgbClr val="FF99FF">
                <a:alpha val="50000"/>
              </a:srgbClr>
            </a:outerShdw>
          </a:effectLst>
        </p:spPr>
        <p:txBody>
          <a:bodyPr wrap="square"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en-US" altLang="en-US" sz="5400" dirty="0">
                <a:solidFill>
                  <a:srgbClr val="FF0066"/>
                </a:solidFill>
                <a:latin typeface=".VnTifani Heavy" pitchFamily="34" charset="0"/>
              </a:rPr>
              <a:t>3</a:t>
            </a:r>
          </a:p>
        </p:txBody>
      </p:sp>
      <p:sp>
        <p:nvSpPr>
          <p:cNvPr id="22" name="Text Box 16"/>
          <p:cNvSpPr txBox="1">
            <a:spLocks noChangeArrowheads="1"/>
          </p:cNvSpPr>
          <p:nvPr/>
        </p:nvSpPr>
        <p:spPr bwMode="auto">
          <a:xfrm>
            <a:off x="190072" y="2511059"/>
            <a:ext cx="1113004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FFCCFF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>
            <a:outerShdw dist="137372" dir="19578596" algn="ctr" rotWithShape="0">
              <a:srgbClr val="FF99FF">
                <a:alpha val="50000"/>
              </a:srgbClr>
            </a:outerShdw>
          </a:effectLst>
        </p:spPr>
        <p:txBody>
          <a:bodyPr wrap="square"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en-US" altLang="en-US" sz="5400" dirty="0">
                <a:solidFill>
                  <a:srgbClr val="FF0066"/>
                </a:solidFill>
                <a:latin typeface=".VnTifani Heavy" pitchFamily="34" charset="0"/>
              </a:rPr>
              <a:t>4</a:t>
            </a:r>
          </a:p>
        </p:txBody>
      </p:sp>
      <p:sp>
        <p:nvSpPr>
          <p:cNvPr id="23" name="Text Box 17"/>
          <p:cNvSpPr txBox="1">
            <a:spLocks noChangeArrowheads="1"/>
          </p:cNvSpPr>
          <p:nvPr/>
        </p:nvSpPr>
        <p:spPr bwMode="auto">
          <a:xfrm>
            <a:off x="102270" y="2578980"/>
            <a:ext cx="1223963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FFCCFF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>
            <a:outerShdw dist="137372" dir="19578596" algn="ctr" rotWithShape="0">
              <a:srgbClr val="FF99FF">
                <a:alpha val="50000"/>
              </a:srgbClr>
            </a:outerShdw>
          </a:effectLst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en-US" altLang="en-US" sz="5400" dirty="0">
                <a:solidFill>
                  <a:srgbClr val="FF0066"/>
                </a:solidFill>
                <a:latin typeface=".VnTifani Heavy" pitchFamily="34" charset="0"/>
              </a:rPr>
              <a:t>5</a:t>
            </a:r>
          </a:p>
        </p:txBody>
      </p:sp>
      <p:sp>
        <p:nvSpPr>
          <p:cNvPr id="24" name="Text Box 12"/>
          <p:cNvSpPr txBox="1">
            <a:spLocks noChangeArrowheads="1"/>
          </p:cNvSpPr>
          <p:nvPr/>
        </p:nvSpPr>
        <p:spPr bwMode="auto">
          <a:xfrm>
            <a:off x="4769424" y="70122"/>
            <a:ext cx="1223963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FFCCFF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>
            <a:outerShdw dist="137372" dir="19578596" algn="ctr" rotWithShape="0">
              <a:srgbClr val="FF99FF">
                <a:alpha val="50000"/>
              </a:srgbClr>
            </a:outerShdw>
          </a:effectLst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en-US" altLang="en-US" sz="5400" dirty="0">
                <a:solidFill>
                  <a:srgbClr val="FF0066"/>
                </a:solidFill>
                <a:latin typeface=".VnTifani Heavy" pitchFamily="34" charset="0"/>
              </a:rPr>
              <a:t>0</a:t>
            </a:r>
          </a:p>
        </p:txBody>
      </p:sp>
      <p:sp>
        <p:nvSpPr>
          <p:cNvPr id="25" name="Text Box 13"/>
          <p:cNvSpPr txBox="1">
            <a:spLocks noChangeArrowheads="1"/>
          </p:cNvSpPr>
          <p:nvPr/>
        </p:nvSpPr>
        <p:spPr bwMode="auto">
          <a:xfrm>
            <a:off x="4756473" y="81872"/>
            <a:ext cx="1223963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FFCCFF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>
            <a:outerShdw dist="137372" dir="19578596" algn="ctr" rotWithShape="0">
              <a:srgbClr val="FF99FF">
                <a:alpha val="50000"/>
              </a:srgbClr>
            </a:outerShdw>
          </a:effectLst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en-US" altLang="en-US" sz="5400" dirty="0">
                <a:solidFill>
                  <a:srgbClr val="FF0066"/>
                </a:solidFill>
                <a:latin typeface=".VnTifani Heavy" pitchFamily="34" charset="0"/>
              </a:rPr>
              <a:t>1</a:t>
            </a:r>
          </a:p>
        </p:txBody>
      </p:sp>
      <p:sp>
        <p:nvSpPr>
          <p:cNvPr id="26" name="Text Box 14"/>
          <p:cNvSpPr txBox="1">
            <a:spLocks noChangeArrowheads="1"/>
          </p:cNvSpPr>
          <p:nvPr/>
        </p:nvSpPr>
        <p:spPr bwMode="auto">
          <a:xfrm>
            <a:off x="4756473" y="58373"/>
            <a:ext cx="1223963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FFCCFF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>
            <a:outerShdw dist="137372" dir="19578596" algn="ctr" rotWithShape="0">
              <a:srgbClr val="FF99FF">
                <a:alpha val="50000"/>
              </a:srgbClr>
            </a:outerShdw>
          </a:effectLst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en-US" altLang="en-US" sz="5400">
                <a:solidFill>
                  <a:srgbClr val="FF0066"/>
                </a:solidFill>
                <a:latin typeface=".VnTifani Heavy" pitchFamily="34" charset="0"/>
              </a:rPr>
              <a:t>2</a:t>
            </a:r>
          </a:p>
        </p:txBody>
      </p:sp>
      <p:sp>
        <p:nvSpPr>
          <p:cNvPr id="27" name="Text Box 15"/>
          <p:cNvSpPr txBox="1">
            <a:spLocks noChangeArrowheads="1"/>
          </p:cNvSpPr>
          <p:nvPr/>
        </p:nvSpPr>
        <p:spPr bwMode="auto">
          <a:xfrm>
            <a:off x="4741647" y="81872"/>
            <a:ext cx="1223963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FFCCFF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>
            <a:outerShdw dist="137372" dir="19578596" algn="ctr" rotWithShape="0">
              <a:srgbClr val="FF99FF">
                <a:alpha val="50000"/>
              </a:srgbClr>
            </a:outerShdw>
          </a:effectLst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en-US" altLang="en-US" sz="5400" dirty="0">
                <a:solidFill>
                  <a:srgbClr val="FF0066"/>
                </a:solidFill>
                <a:latin typeface=".VnTifani Heavy" pitchFamily="34" charset="0"/>
              </a:rPr>
              <a:t>3</a:t>
            </a:r>
          </a:p>
        </p:txBody>
      </p:sp>
      <p:sp>
        <p:nvSpPr>
          <p:cNvPr id="28" name="Text Box 16"/>
          <p:cNvSpPr txBox="1">
            <a:spLocks noChangeArrowheads="1"/>
          </p:cNvSpPr>
          <p:nvPr/>
        </p:nvSpPr>
        <p:spPr bwMode="auto">
          <a:xfrm>
            <a:off x="4762948" y="58373"/>
            <a:ext cx="1223963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FFCCFF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>
            <a:outerShdw dist="137372" dir="19578596" algn="ctr" rotWithShape="0">
              <a:srgbClr val="FF99FF">
                <a:alpha val="50000"/>
              </a:srgbClr>
            </a:outerShdw>
          </a:effectLst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en-US" altLang="en-US" sz="5400" dirty="0">
                <a:solidFill>
                  <a:srgbClr val="FF0066"/>
                </a:solidFill>
                <a:latin typeface=".VnTifani Heavy" pitchFamily="34" charset="0"/>
              </a:rPr>
              <a:t>4</a:t>
            </a:r>
          </a:p>
        </p:txBody>
      </p:sp>
      <p:sp>
        <p:nvSpPr>
          <p:cNvPr id="29" name="Text Box 17"/>
          <p:cNvSpPr txBox="1">
            <a:spLocks noChangeArrowheads="1"/>
          </p:cNvSpPr>
          <p:nvPr/>
        </p:nvSpPr>
        <p:spPr bwMode="auto">
          <a:xfrm>
            <a:off x="4728947" y="81872"/>
            <a:ext cx="1223963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FFCCFF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>
            <a:outerShdw dist="137372" dir="19578596" algn="ctr" rotWithShape="0">
              <a:srgbClr val="FF99FF">
                <a:alpha val="50000"/>
              </a:srgbClr>
            </a:outerShdw>
          </a:effectLst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en-US" altLang="en-US" sz="5400" dirty="0">
                <a:solidFill>
                  <a:srgbClr val="FF0066"/>
                </a:solidFill>
                <a:latin typeface=".VnTifani Heavy" pitchFamily="34" charset="0"/>
              </a:rPr>
              <a:t>5</a:t>
            </a:r>
          </a:p>
        </p:txBody>
      </p:sp>
      <p:sp>
        <p:nvSpPr>
          <p:cNvPr id="30" name="Text Box 12"/>
          <p:cNvSpPr txBox="1">
            <a:spLocks noChangeArrowheads="1"/>
          </p:cNvSpPr>
          <p:nvPr/>
        </p:nvSpPr>
        <p:spPr bwMode="auto">
          <a:xfrm>
            <a:off x="4490727" y="2653527"/>
            <a:ext cx="1223963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FFCCFF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>
            <a:outerShdw dist="137372" dir="19578596" algn="ctr" rotWithShape="0">
              <a:srgbClr val="FF99FF">
                <a:alpha val="50000"/>
              </a:srgbClr>
            </a:outerShdw>
          </a:effectLst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en-US" altLang="en-US" sz="5400" dirty="0">
                <a:solidFill>
                  <a:srgbClr val="FF0066"/>
                </a:solidFill>
                <a:latin typeface=".VnTifani Heavy" pitchFamily="34" charset="0"/>
              </a:rPr>
              <a:t>0</a:t>
            </a:r>
          </a:p>
        </p:txBody>
      </p:sp>
      <p:sp>
        <p:nvSpPr>
          <p:cNvPr id="31" name="Text Box 13"/>
          <p:cNvSpPr txBox="1">
            <a:spLocks noChangeArrowheads="1"/>
          </p:cNvSpPr>
          <p:nvPr/>
        </p:nvSpPr>
        <p:spPr bwMode="auto">
          <a:xfrm>
            <a:off x="4607428" y="2613203"/>
            <a:ext cx="1223963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FFCCFF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>
            <a:outerShdw dist="137372" dir="19578596" algn="ctr" rotWithShape="0">
              <a:srgbClr val="FF99FF">
                <a:alpha val="50000"/>
              </a:srgbClr>
            </a:outerShdw>
          </a:effectLst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en-US" altLang="en-US" sz="5400" dirty="0">
                <a:solidFill>
                  <a:srgbClr val="FF0066"/>
                </a:solidFill>
                <a:latin typeface=".VnTifani Heavy" pitchFamily="34" charset="0"/>
              </a:rPr>
              <a:t>1</a:t>
            </a:r>
          </a:p>
        </p:txBody>
      </p:sp>
      <p:sp>
        <p:nvSpPr>
          <p:cNvPr id="32" name="Text Box 14"/>
          <p:cNvSpPr txBox="1">
            <a:spLocks noChangeArrowheads="1"/>
          </p:cNvSpPr>
          <p:nvPr/>
        </p:nvSpPr>
        <p:spPr bwMode="auto">
          <a:xfrm>
            <a:off x="4572001" y="2628179"/>
            <a:ext cx="1223963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FFCCFF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>
            <a:outerShdw dist="137372" dir="19578596" algn="ctr" rotWithShape="0">
              <a:srgbClr val="FF99FF">
                <a:alpha val="50000"/>
              </a:srgbClr>
            </a:outerShdw>
          </a:effectLst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en-US" altLang="en-US" sz="5400">
                <a:solidFill>
                  <a:srgbClr val="FF0066"/>
                </a:solidFill>
                <a:latin typeface=".VnTifani Heavy" pitchFamily="34" charset="0"/>
              </a:rPr>
              <a:t>2</a:t>
            </a:r>
          </a:p>
        </p:txBody>
      </p:sp>
      <p:sp>
        <p:nvSpPr>
          <p:cNvPr id="33" name="Text Box 15"/>
          <p:cNvSpPr txBox="1">
            <a:spLocks noChangeArrowheads="1"/>
          </p:cNvSpPr>
          <p:nvPr/>
        </p:nvSpPr>
        <p:spPr bwMode="auto">
          <a:xfrm>
            <a:off x="4607427" y="2663961"/>
            <a:ext cx="1223963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FFCCFF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>
            <a:outerShdw dist="137372" dir="19578596" algn="ctr" rotWithShape="0">
              <a:srgbClr val="FF99FF">
                <a:alpha val="50000"/>
              </a:srgbClr>
            </a:outerShdw>
          </a:effectLst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en-US" altLang="en-US" sz="5400" dirty="0">
                <a:solidFill>
                  <a:srgbClr val="FF0066"/>
                </a:solidFill>
                <a:latin typeface=".VnTifani Heavy" pitchFamily="34" charset="0"/>
              </a:rPr>
              <a:t>3</a:t>
            </a:r>
          </a:p>
        </p:txBody>
      </p:sp>
      <p:sp>
        <p:nvSpPr>
          <p:cNvPr id="34" name="Text Box 16"/>
          <p:cNvSpPr txBox="1">
            <a:spLocks noChangeArrowheads="1"/>
          </p:cNvSpPr>
          <p:nvPr/>
        </p:nvSpPr>
        <p:spPr bwMode="auto">
          <a:xfrm>
            <a:off x="4611567" y="2658321"/>
            <a:ext cx="1223963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FFCCFF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>
            <a:outerShdw dist="137372" dir="19578596" algn="ctr" rotWithShape="0">
              <a:srgbClr val="FF99FF">
                <a:alpha val="50000"/>
              </a:srgbClr>
            </a:outerShdw>
          </a:effectLst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en-US" altLang="en-US" sz="5400" dirty="0">
                <a:solidFill>
                  <a:srgbClr val="FF0066"/>
                </a:solidFill>
                <a:latin typeface=".VnTifani Heavy" pitchFamily="34" charset="0"/>
              </a:rPr>
              <a:t>4</a:t>
            </a:r>
          </a:p>
        </p:txBody>
      </p:sp>
      <p:sp>
        <p:nvSpPr>
          <p:cNvPr id="35" name="Text Box 17"/>
          <p:cNvSpPr txBox="1">
            <a:spLocks noChangeArrowheads="1"/>
          </p:cNvSpPr>
          <p:nvPr/>
        </p:nvSpPr>
        <p:spPr bwMode="auto">
          <a:xfrm>
            <a:off x="4671595" y="2617997"/>
            <a:ext cx="1223963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FFCCFF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>
            <a:outerShdw dist="137372" dir="19578596" algn="ctr" rotWithShape="0">
              <a:srgbClr val="FF99FF">
                <a:alpha val="50000"/>
              </a:srgbClr>
            </a:outerShdw>
          </a:effectLst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en-US" altLang="en-US" sz="5400" dirty="0">
                <a:solidFill>
                  <a:srgbClr val="FF0066"/>
                </a:solidFill>
                <a:latin typeface=".VnTifani Heavy" pitchFamily="34" charset="0"/>
              </a:rPr>
              <a:t>5</a:t>
            </a:r>
          </a:p>
        </p:txBody>
      </p:sp>
      <p:pic>
        <p:nvPicPr>
          <p:cNvPr id="36" name="Picture 18" descr="bells2med"/>
          <p:cNvPicPr>
            <a:picLocks noChangeAspect="1" noChangeArrowheads="1" noCrop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68288" y="-32084"/>
            <a:ext cx="1819275" cy="742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" name="Picture 18" descr="bells2med"/>
          <p:cNvPicPr>
            <a:picLocks noChangeAspect="1" noChangeArrowheads="1" noCrop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73938" y="2558450"/>
            <a:ext cx="1819275" cy="742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" name="Picture 18" descr="bells2med"/>
          <p:cNvPicPr>
            <a:picLocks noChangeAspect="1" noChangeArrowheads="1" noCrop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8196" y="34309"/>
            <a:ext cx="1819275" cy="742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" name="Picture 18" descr="bells2med"/>
          <p:cNvPicPr>
            <a:picLocks noChangeAspect="1" noChangeArrowheads="1" noCrop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2859" y="2526795"/>
            <a:ext cx="1819275" cy="742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41747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xit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6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0"/>
                            </p:stCondLst>
                            <p:childTnLst>
                              <p:par>
                                <p:cTn id="35" presetID="45" presetClass="exit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500"/>
                            </p:stCondLst>
                            <p:childTnLst>
                              <p:par>
                                <p:cTn id="41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0" presetClass="exit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4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6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000"/>
                            </p:stCondLst>
                            <p:childTnLst>
                              <p:par>
                                <p:cTn id="59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0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2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2000"/>
                            </p:stCondLst>
                            <p:childTnLst>
                              <p:par>
                                <p:cTn id="65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6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8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3000"/>
                            </p:stCondLst>
                            <p:childTnLst>
                              <p:par>
                                <p:cTn id="71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2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4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4000"/>
                            </p:stCondLst>
                            <p:childTnLst>
                              <p:par>
                                <p:cTn id="77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8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0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5000"/>
                            </p:stCondLst>
                            <p:childTnLst>
                              <p:par>
                                <p:cTn id="83" presetID="45" presetClass="exit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8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5500"/>
                            </p:stCondLst>
                            <p:childTnLst>
                              <p:par>
                                <p:cTn id="89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21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97" dur="2000"/>
                                        <p:tgtEl>
                                          <p:spTgt spid="10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50" presetClass="exit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2" dur="1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1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4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1000"/>
                            </p:stCondLst>
                            <p:childTnLst>
                              <p:par>
                                <p:cTn id="107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8" dur="1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1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0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13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4" dur="1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1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6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19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0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2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4000"/>
                            </p:stCondLst>
                            <p:childTnLst>
                              <p:par>
                                <p:cTn id="125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6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8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0" fill="hold">
                            <p:stCondLst>
                              <p:cond delay="5000"/>
                            </p:stCondLst>
                            <p:childTnLst>
                              <p:par>
                                <p:cTn id="131" presetID="45" presetClass="exit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13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3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6" fill="hold">
                            <p:stCondLst>
                              <p:cond delay="5500"/>
                            </p:stCondLst>
                            <p:childTnLst>
                              <p:par>
                                <p:cTn id="137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9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1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2" fill="hold">
                      <p:stCondLst>
                        <p:cond delay="indefinite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6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45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50" presetClass="exit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0" dur="1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1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2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5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6" dur="1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7" dur="1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8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0" fill="hold">
                            <p:stCondLst>
                              <p:cond delay="2000"/>
                            </p:stCondLst>
                            <p:childTnLst>
                              <p:par>
                                <p:cTn id="161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2" dur="1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" dur="1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4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6" fill="hold">
                            <p:stCondLst>
                              <p:cond delay="3000"/>
                            </p:stCondLst>
                            <p:childTnLst>
                              <p:par>
                                <p:cTn id="167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8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0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72" fill="hold">
                            <p:stCondLst>
                              <p:cond delay="4000"/>
                            </p:stCondLst>
                            <p:childTnLst>
                              <p:par>
                                <p:cTn id="173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4" dur="1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5" dur="1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6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78" fill="hold">
                            <p:stCondLst>
                              <p:cond delay="5000"/>
                            </p:stCondLst>
                            <p:childTnLst>
                              <p:par>
                                <p:cTn id="179" presetID="45" presetClass="exit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18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1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2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84" fill="hold">
                            <p:stCondLst>
                              <p:cond delay="5500"/>
                            </p:stCondLst>
                            <p:childTnLst>
                              <p:par>
                                <p:cTn id="185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7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8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9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0" fill="hold">
                      <p:stCondLst>
                        <p:cond delay="indefinite"/>
                      </p:stCondLst>
                      <p:childTnLst>
                        <p:par>
                          <p:cTn id="191" fill="hold">
                            <p:stCondLst>
                              <p:cond delay="0"/>
                            </p:stCondLst>
                            <p:childTnLst>
                              <p:par>
                                <p:cTn id="192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93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6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402750"/>
            <a:ext cx="9144000" cy="554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2675487" y="1694587"/>
            <a:ext cx="3793026" cy="175432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5400" b="1" i="0" u="none" strike="noStrike" kern="1200" cap="none" spc="0" normalizeH="0" baseline="0" noProof="0" dirty="0">
                <a:ln w="31550" cmpd="sng">
                  <a:gradFill>
                    <a:gsLst>
                      <a:gs pos="70000">
                        <a:srgbClr val="2D2D8A">
                          <a:shade val="50000"/>
                          <a:satMod val="190000"/>
                        </a:srgbClr>
                      </a:gs>
                      <a:gs pos="0">
                        <a:srgbClr val="2D2D8A">
                          <a:tint val="77000"/>
                          <a:satMod val="180000"/>
                        </a:srgbClr>
                      </a:gs>
                    </a:gsLst>
                    <a:lin ang="5400000"/>
                  </a:gradFill>
                  <a:prstDash val="solid"/>
                </a:ln>
                <a:solidFill>
                  <a:srgbClr val="E016BA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uLnTx/>
                <a:uFillTx/>
                <a:latin typeface="Arial"/>
                <a:ea typeface="+mn-ea"/>
                <a:cs typeface="+mn-cs"/>
              </a:rPr>
              <a:t>Trò chơi </a:t>
            </a:r>
            <a:r>
              <a:rPr kumimoji="0" lang="en-US" sz="5400" b="1" i="0" u="none" strike="noStrike" kern="1200" cap="none" spc="0" normalizeH="0" baseline="0" noProof="0" dirty="0">
                <a:ln w="31550" cmpd="sng">
                  <a:gradFill>
                    <a:gsLst>
                      <a:gs pos="70000">
                        <a:srgbClr val="2D2D8A">
                          <a:shade val="50000"/>
                          <a:satMod val="190000"/>
                        </a:srgbClr>
                      </a:gs>
                      <a:gs pos="0">
                        <a:srgbClr val="2D2D8A">
                          <a:tint val="77000"/>
                          <a:satMod val="180000"/>
                        </a:srgbClr>
                      </a:gs>
                    </a:gsLst>
                    <a:lin ang="5400000"/>
                  </a:gradFill>
                  <a:prstDash val="solid"/>
                </a:ln>
                <a:solidFill>
                  <a:srgbClr val="E016BA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uLnTx/>
                <a:uFillTx/>
                <a:latin typeface="Arial"/>
                <a:ea typeface="+mn-ea"/>
                <a:cs typeface="+mn-cs"/>
              </a:rPr>
              <a:t>2</a:t>
            </a:r>
            <a:r>
              <a:rPr kumimoji="0" lang="vi-VN" sz="5400" b="1" i="0" u="none" strike="noStrike" kern="1200" cap="none" spc="0" normalizeH="0" baseline="0" noProof="0" dirty="0">
                <a:ln w="31550" cmpd="sng">
                  <a:gradFill>
                    <a:gsLst>
                      <a:gs pos="70000">
                        <a:srgbClr val="2D2D8A">
                          <a:shade val="50000"/>
                          <a:satMod val="190000"/>
                        </a:srgbClr>
                      </a:gs>
                      <a:gs pos="0">
                        <a:srgbClr val="2D2D8A">
                          <a:tint val="77000"/>
                          <a:satMod val="180000"/>
                        </a:srgbClr>
                      </a:gs>
                    </a:gsLst>
                    <a:lin ang="5400000"/>
                  </a:gradFill>
                  <a:prstDash val="solid"/>
                </a:ln>
                <a:solidFill>
                  <a:srgbClr val="E016BA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uLnTx/>
                <a:uFillTx/>
                <a:latin typeface="Arial"/>
                <a:ea typeface="+mn-ea"/>
                <a:cs typeface="+mn-cs"/>
              </a:rPr>
              <a:t>: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 err="1">
                <a:ln w="31550" cmpd="sng">
                  <a:gradFill>
                    <a:gsLst>
                      <a:gs pos="70000">
                        <a:srgbClr val="2D2D8A">
                          <a:shade val="50000"/>
                          <a:satMod val="190000"/>
                        </a:srgbClr>
                      </a:gs>
                      <a:gs pos="0">
                        <a:srgbClr val="2D2D8A">
                          <a:tint val="77000"/>
                          <a:satMod val="180000"/>
                        </a:srgbClr>
                      </a:gs>
                    </a:gsLst>
                    <a:lin ang="5400000"/>
                  </a:gradFill>
                  <a:prstDash val="solid"/>
                </a:ln>
                <a:solidFill>
                  <a:srgbClr val="E016BA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uLnTx/>
                <a:uFillTx/>
                <a:latin typeface="Arial"/>
                <a:ea typeface="+mn-ea"/>
                <a:cs typeface="+mn-cs"/>
              </a:rPr>
              <a:t>Tranh</a:t>
            </a:r>
            <a:r>
              <a:rPr kumimoji="0" lang="en-US" sz="5400" b="1" i="0" u="none" strike="noStrike" kern="1200" cap="none" spc="0" normalizeH="0" baseline="0" noProof="0" dirty="0">
                <a:ln w="31550" cmpd="sng">
                  <a:gradFill>
                    <a:gsLst>
                      <a:gs pos="70000">
                        <a:srgbClr val="2D2D8A">
                          <a:shade val="50000"/>
                          <a:satMod val="190000"/>
                        </a:srgbClr>
                      </a:gs>
                      <a:gs pos="0">
                        <a:srgbClr val="2D2D8A">
                          <a:tint val="77000"/>
                          <a:satMod val="180000"/>
                        </a:srgbClr>
                      </a:gs>
                    </a:gsLst>
                    <a:lin ang="5400000"/>
                  </a:gradFill>
                  <a:prstDash val="solid"/>
                </a:ln>
                <a:solidFill>
                  <a:srgbClr val="E016BA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5400" b="1" i="0" u="none" strike="noStrike" kern="1200" cap="none" spc="0" normalizeH="0" baseline="0" noProof="0" dirty="0" err="1">
                <a:ln w="31550" cmpd="sng">
                  <a:gradFill>
                    <a:gsLst>
                      <a:gs pos="70000">
                        <a:srgbClr val="2D2D8A">
                          <a:shade val="50000"/>
                          <a:satMod val="190000"/>
                        </a:srgbClr>
                      </a:gs>
                      <a:gs pos="0">
                        <a:srgbClr val="2D2D8A">
                          <a:tint val="77000"/>
                          <a:satMod val="180000"/>
                        </a:srgbClr>
                      </a:gs>
                    </a:gsLst>
                    <a:lin ang="5400000"/>
                  </a:gradFill>
                  <a:prstDash val="solid"/>
                </a:ln>
                <a:solidFill>
                  <a:srgbClr val="E016BA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uLnTx/>
                <a:uFillTx/>
                <a:latin typeface="Arial"/>
                <a:ea typeface="+mn-ea"/>
                <a:cs typeface="+mn-cs"/>
              </a:rPr>
              <a:t>tài</a:t>
            </a:r>
            <a:endParaRPr kumimoji="0" lang="en-US" sz="5400" b="1" i="0" u="none" strike="noStrike" kern="1200" cap="none" spc="0" normalizeH="0" baseline="0" noProof="0" dirty="0">
              <a:ln w="31550" cmpd="sng">
                <a:gradFill>
                  <a:gsLst>
                    <a:gs pos="70000">
                      <a:srgbClr val="2D2D8A">
                        <a:shade val="50000"/>
                        <a:satMod val="190000"/>
                      </a:srgbClr>
                    </a:gs>
                    <a:gs pos="0">
                      <a:srgbClr val="2D2D8A">
                        <a:tint val="77000"/>
                        <a:satMod val="180000"/>
                      </a:srgbClr>
                    </a:gs>
                  </a:gsLst>
                  <a:lin ang="5400000"/>
                </a:gradFill>
                <a:prstDash val="solid"/>
              </a:ln>
              <a:solidFill>
                <a:srgbClr val="E016BA"/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2" name="Nhạc chơi trò chơi (1 lời) 00_00_00-00_01_09">
            <a:hlinkClick r:id="" action="ppaction://media"/>
            <a:extLst>
              <a:ext uri="{FF2B5EF4-FFF2-40B4-BE49-F238E27FC236}">
                <a16:creationId xmlns:a16="http://schemas.microsoft.com/office/drawing/2014/main" id="{524528C2-6A87-4B73-97F8-EEDC5F3ED4C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2286000" y="356235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7334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3" dur="68858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1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4"/>
          <p:cNvSpPr>
            <a:spLocks noChangeArrowheads="1"/>
          </p:cNvSpPr>
          <p:nvPr/>
        </p:nvSpPr>
        <p:spPr bwMode="auto">
          <a:xfrm>
            <a:off x="0" y="0"/>
            <a:ext cx="9144000" cy="5143500"/>
          </a:xfrm>
          <a:prstGeom prst="rect">
            <a:avLst/>
          </a:prstGeom>
          <a:gradFill rotWithShape="1">
            <a:gsLst>
              <a:gs pos="0">
                <a:srgbClr val="66FF99"/>
              </a:gs>
              <a:gs pos="100000">
                <a:srgbClr val="2F7647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19459" name="Group 7"/>
          <p:cNvGrpSpPr>
            <a:grpSpLocks/>
          </p:cNvGrpSpPr>
          <p:nvPr/>
        </p:nvGrpSpPr>
        <p:grpSpPr bwMode="auto">
          <a:xfrm>
            <a:off x="0" y="0"/>
            <a:ext cx="8915400" cy="5143500"/>
            <a:chOff x="48" y="-6"/>
            <a:chExt cx="5631" cy="4271"/>
          </a:xfrm>
        </p:grpSpPr>
        <p:pic>
          <p:nvPicPr>
            <p:cNvPr id="19476" name="Picture 15" descr="XMSTRER2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144" y="672"/>
              <a:ext cx="139" cy="29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9477" name="Picture 15" descr="XMSTRER2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85" y="480"/>
              <a:ext cx="143" cy="30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9478" name="Picture 15" descr="XMSTRER2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2839" y="-1769"/>
              <a:ext cx="177" cy="37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9479" name="Picture 7" descr="CRNRC406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5" y="-6"/>
              <a:ext cx="951" cy="6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9480" name="Picture 8" descr="CRNRC405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88" y="0"/>
              <a:ext cx="876" cy="5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9481" name="Picture 9" descr="CRNRC408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19" y="3552"/>
              <a:ext cx="960" cy="7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9482" name="Picture 10" descr="CRNRC407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" y="3614"/>
              <a:ext cx="1008" cy="6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9483" name="Picture 15" descr="XMSTRER2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5400000">
              <a:off x="2813" y="2264"/>
              <a:ext cx="176" cy="37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19460" name="Picture 16" descr="hoa dep"/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0" y="285750"/>
            <a:ext cx="838200" cy="2114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1" name="Picture 17" descr="hoa dep"/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8305800" y="228600"/>
            <a:ext cx="838200" cy="2114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2" name="Picture 18" descr="WhitecornerFlower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657600"/>
            <a:ext cx="1981200" cy="148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3" name="Picture 19" descr="WhitecornerFlower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2800" y="3657600"/>
            <a:ext cx="1981200" cy="148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4" name="Picture 22" descr="1170269phoexz8m4g"/>
          <p:cNvPicPr>
            <a:picLocks noGrp="1" noChangeAspect="1" noChangeArrowheads="1" noCrop="1"/>
          </p:cNvPicPr>
          <p:nvPr>
            <p:ph type="body" idx="1"/>
          </p:nvPr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16200000">
            <a:off x="7124700" y="-1028700"/>
            <a:ext cx="342900" cy="28575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9465" name="Picture 23" descr="1170269phoexz8m4g"/>
          <p:cNvPicPr>
            <a:picLocks noChangeAspect="1" noChangeArrowheads="1" noCrop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4381500" y="-971550"/>
            <a:ext cx="342900" cy="2857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9466" name="Picture 24" descr="1170269phoexz8m4g"/>
          <p:cNvPicPr>
            <a:picLocks noChangeAspect="1" noChangeArrowheads="1" noCrop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1790700" y="-971550"/>
            <a:ext cx="342900" cy="2857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333849" name="WordArt 25"/>
          <p:cNvSpPr>
            <a:spLocks noChangeArrowheads="1" noChangeShapeType="1" noTextEdit="1"/>
          </p:cNvSpPr>
          <p:nvPr/>
        </p:nvSpPr>
        <p:spPr bwMode="auto">
          <a:xfrm>
            <a:off x="1752600" y="1028700"/>
            <a:ext cx="6324600" cy="1510904"/>
          </a:xfrm>
          <a:prstGeom prst="rect">
            <a:avLst/>
          </a:prstGeom>
        </p:spPr>
        <p:txBody>
          <a:bodyPr wrap="none" fromWordArt="1">
            <a:prstTxWarp prst="textInflateBottom">
              <a:avLst>
                <a:gd name="adj" fmla="val 68083"/>
              </a:avLst>
            </a:prstTxWarp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0" cap="none" spc="0" normalizeH="0" baseline="0" noProof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uLnTx/>
                <a:uFillTx/>
                <a:latin typeface="Arial"/>
                <a:ea typeface="+mn-ea"/>
                <a:cs typeface="Arial"/>
              </a:rPr>
              <a:t>Kính chào tạm biệt</a:t>
            </a:r>
          </a:p>
        </p:txBody>
      </p:sp>
      <p:pic>
        <p:nvPicPr>
          <p:cNvPr id="19468" name="Picture 26" descr="Entertainment-02-june"/>
          <p:cNvPicPr>
            <a:picLocks noChangeAspect="1" noChangeArrowheads="1" noCrop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3800" y="3371850"/>
            <a:ext cx="1752600" cy="1085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9" name="Picture 27" descr="659204qfhni5vgxw"/>
          <p:cNvPicPr>
            <a:picLocks noChangeAspect="1" noChangeArrowheads="1" noCrop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1562100" y="-114300"/>
            <a:ext cx="571500" cy="171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70" name="Picture 28" descr="659204qfhni5vgxw"/>
          <p:cNvPicPr>
            <a:picLocks noChangeAspect="1" noChangeArrowheads="1" noCrop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2247900" y="3657600"/>
            <a:ext cx="571500" cy="171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71" name="Picture 29" descr="659204qfhni5vgxw"/>
          <p:cNvPicPr>
            <a:picLocks noChangeAspect="1" noChangeArrowheads="1" noCrop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6515100" y="-228600"/>
            <a:ext cx="571500" cy="171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72" name="Picture 30" descr="659204qfhni5vgxw"/>
          <p:cNvPicPr>
            <a:picLocks noChangeAspect="1" noChangeArrowheads="1" noCrop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2514600"/>
            <a:ext cx="762000" cy="1285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73" name="Picture 31" descr="659204qfhni5vgxw"/>
          <p:cNvPicPr>
            <a:picLocks noChangeAspect="1" noChangeArrowheads="1" noCrop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8600" y="2686050"/>
            <a:ext cx="762000" cy="1285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74" name="Picture 32" descr="659204qfhni5vgxw"/>
          <p:cNvPicPr>
            <a:picLocks noChangeAspect="1" noChangeArrowheads="1" noCrop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6057900" y="3714750"/>
            <a:ext cx="571500" cy="171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3858" name="Nhu-Co-Bac-Trong-Ngay-Vui-Dai-Thang.mp3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048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27874704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38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338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338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3384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338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3" dur="163515" fill="hold"/>
                                        <p:tgtEl>
                                          <p:spTgt spid="33385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4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33858"/>
                </p:tgtEl>
              </p:cMediaNode>
            </p:audio>
          </p:childTnLst>
        </p:cTn>
      </p:par>
    </p:tnLst>
    <p:bldLst>
      <p:bldP spid="333849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32" name="Text Box 8"/>
          <p:cNvSpPr txBox="1">
            <a:spLocks noChangeArrowheads="1"/>
          </p:cNvSpPr>
          <p:nvPr/>
        </p:nvSpPr>
        <p:spPr bwMode="auto">
          <a:xfrm>
            <a:off x="2286015" y="514351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endParaRPr lang="en-US"/>
          </a:p>
        </p:txBody>
      </p:sp>
      <p:grpSp>
        <p:nvGrpSpPr>
          <p:cNvPr id="46" name="Group 45"/>
          <p:cNvGrpSpPr/>
          <p:nvPr/>
        </p:nvGrpSpPr>
        <p:grpSpPr>
          <a:xfrm>
            <a:off x="1" y="25977"/>
            <a:ext cx="8960601" cy="4969745"/>
            <a:chOff x="-553452" y="-698025"/>
            <a:chExt cx="11397915" cy="7843373"/>
          </a:xfrm>
        </p:grpSpPr>
        <p:pic>
          <p:nvPicPr>
            <p:cNvPr id="26626" name="Picture 3" descr="Frames PPT 003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-553452" y="-698025"/>
              <a:ext cx="11397915" cy="78433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6" name="Rectangle 5"/>
            <p:cNvSpPr/>
            <p:nvPr/>
          </p:nvSpPr>
          <p:spPr>
            <a:xfrm>
              <a:off x="2471854" y="3770754"/>
              <a:ext cx="5550567" cy="871890"/>
            </a:xfrm>
            <a:prstGeom prst="rect">
              <a:avLst/>
            </a:prstGeom>
            <a:solidFill>
              <a:srgbClr val="FFCCFF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>
                  <a:solidFill>
                    <a:srgbClr val="C00000"/>
                  </a:solidFill>
                </a:rPr>
                <a:t>HOẠT ĐỘNG  NHÓM </a:t>
              </a:r>
            </a:p>
          </p:txBody>
        </p:sp>
        <p:sp>
          <p:nvSpPr>
            <p:cNvPr id="13" name="Rectangle 12"/>
            <p:cNvSpPr/>
            <p:nvPr/>
          </p:nvSpPr>
          <p:spPr>
            <a:xfrm>
              <a:off x="5650224" y="433521"/>
              <a:ext cx="4005942" cy="2435279"/>
            </a:xfrm>
            <a:prstGeom prst="rect">
              <a:avLst/>
            </a:prstGeom>
            <a:solidFill>
              <a:srgbClr val="FFCCFF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600" b="1" dirty="0">
                  <a:solidFill>
                    <a:srgbClr val="FF0000"/>
                  </a:solidFill>
                </a:rPr>
                <a:t>NHÓM 2: </a:t>
              </a:r>
            </a:p>
            <a:p>
              <a:pPr lvl="0" algn="ctr"/>
              <a:r>
                <a:rPr lang="en-US" sz="2600" b="1" dirty="0">
                  <a:solidFill>
                    <a:srgbClr val="0070C0"/>
                  </a:solidFill>
                </a:rPr>
                <a:t>TÌM HIỂU PTGT ĐƯỜNG BỘ CÓ 4 BÁNH</a:t>
              </a:r>
            </a:p>
          </p:txBody>
        </p:sp>
        <p:sp>
          <p:nvSpPr>
            <p:cNvPr id="14" name="Rectangle 13"/>
            <p:cNvSpPr/>
            <p:nvPr/>
          </p:nvSpPr>
          <p:spPr>
            <a:xfrm>
              <a:off x="906125" y="364185"/>
              <a:ext cx="3580607" cy="2504617"/>
            </a:xfrm>
            <a:prstGeom prst="rect">
              <a:avLst/>
            </a:prstGeom>
            <a:solidFill>
              <a:srgbClr val="FFCCFF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600" b="1" dirty="0">
                  <a:solidFill>
                    <a:srgbClr val="FF0000"/>
                  </a:solidFill>
                </a:rPr>
                <a:t>NHÓM 1:</a:t>
              </a:r>
            </a:p>
            <a:p>
              <a:pPr algn="ctr"/>
              <a:r>
                <a:rPr lang="en-US" sz="2800" b="1" dirty="0">
                  <a:solidFill>
                    <a:srgbClr val="0070C0"/>
                  </a:solidFill>
                </a:rPr>
                <a:t> </a:t>
              </a:r>
              <a:r>
                <a:rPr lang="en-US" sz="2600" b="1" dirty="0">
                  <a:solidFill>
                    <a:srgbClr val="0070C0"/>
                  </a:solidFill>
                </a:rPr>
                <a:t>TÌM HIỂU PTGT ĐƯỜNG BỘ CÓ 2 BÁNH</a:t>
              </a:r>
            </a:p>
          </p:txBody>
        </p:sp>
        <p:cxnSp>
          <p:nvCxnSpPr>
            <p:cNvPr id="34" name="Straight Arrow Connector 33"/>
            <p:cNvCxnSpPr/>
            <p:nvPr/>
          </p:nvCxnSpPr>
          <p:spPr>
            <a:xfrm flipH="1" flipV="1">
              <a:off x="2838982" y="2868800"/>
              <a:ext cx="1492386" cy="862416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Arrow Connector 36"/>
            <p:cNvCxnSpPr/>
            <p:nvPr/>
          </p:nvCxnSpPr>
          <p:spPr>
            <a:xfrm flipV="1">
              <a:off x="6036925" y="2868799"/>
              <a:ext cx="1583076" cy="862417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260266836"/>
      </p:ext>
    </p:extLst>
  </p:cSld>
  <p:clrMapOvr>
    <a:masterClrMapping/>
  </p:clrMapOvr>
  <p:transition>
    <p:cover dir="r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B461BD5A-8E5F-4CF8-8402-A7522447D8C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3061"/>
            <a:ext cx="9144000" cy="51435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8ECCA893-0825-4DDF-9F14-F819A6DB215A}"/>
              </a:ext>
            </a:extLst>
          </p:cNvPr>
          <p:cNvSpPr txBox="1"/>
          <p:nvPr/>
        </p:nvSpPr>
        <p:spPr>
          <a:xfrm>
            <a:off x="1391653" y="1667530"/>
            <a:ext cx="1752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đố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65DB2A4-DC44-47BC-82B9-CC141AC4ED7F}"/>
              </a:ext>
            </a:extLst>
          </p:cNvPr>
          <p:cNvSpPr txBox="1"/>
          <p:nvPr/>
        </p:nvSpPr>
        <p:spPr>
          <a:xfrm>
            <a:off x="3200400" y="2190750"/>
            <a:ext cx="4572000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b="1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</a:rPr>
              <a:t>“Xe </a:t>
            </a:r>
            <a:r>
              <a:rPr lang="en-US" b="1" i="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</a:rPr>
              <a:t>gì</a:t>
            </a:r>
            <a:r>
              <a:rPr lang="en-US" b="1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en-US" b="1" i="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</a:rPr>
              <a:t>hai</a:t>
            </a:r>
            <a:r>
              <a:rPr lang="en-US" b="1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en-US" b="1" i="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</a:rPr>
              <a:t>bánh</a:t>
            </a:r>
            <a:endParaRPr lang="en-US" b="1" i="0" dirty="0">
              <a:solidFill>
                <a:srgbClr val="FF0000"/>
              </a:solidFill>
              <a:effectLst/>
              <a:latin typeface="Times New Roman" panose="02020603050405020304" pitchFamily="18" charset="0"/>
            </a:endParaRPr>
          </a:p>
          <a:p>
            <a:pPr algn="l"/>
            <a:r>
              <a:rPr lang="en-US" b="1" i="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</a:rPr>
              <a:t>Đạp</a:t>
            </a:r>
            <a:r>
              <a:rPr lang="en-US" b="1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en-US" b="1" i="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</a:rPr>
              <a:t>chạy</a:t>
            </a:r>
            <a:r>
              <a:rPr lang="en-US" b="1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</a:rPr>
              <a:t> bon </a:t>
            </a:r>
            <a:r>
              <a:rPr lang="en-US" b="1" i="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</a:rPr>
              <a:t>bon</a:t>
            </a:r>
            <a:endParaRPr lang="en-US" b="1" i="0" dirty="0">
              <a:solidFill>
                <a:srgbClr val="FF0000"/>
              </a:solidFill>
              <a:effectLst/>
              <a:latin typeface="Times New Roman" panose="02020603050405020304" pitchFamily="18" charset="0"/>
            </a:endParaRPr>
          </a:p>
          <a:p>
            <a:pPr algn="l"/>
            <a:r>
              <a:rPr lang="en-US" b="1" i="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</a:rPr>
              <a:t>Chuông</a:t>
            </a:r>
            <a:r>
              <a:rPr lang="en-US" b="1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en-US" b="1" i="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</a:rPr>
              <a:t>kêu</a:t>
            </a:r>
            <a:r>
              <a:rPr lang="en-US" b="1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en-US" b="1" i="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</a:rPr>
              <a:t>kính</a:t>
            </a:r>
            <a:r>
              <a:rPr lang="en-US" b="1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en-US" b="1" i="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</a:rPr>
              <a:t>coong</a:t>
            </a:r>
            <a:endParaRPr lang="en-US" b="1" i="0" dirty="0">
              <a:solidFill>
                <a:srgbClr val="FF0000"/>
              </a:solidFill>
              <a:effectLst/>
              <a:latin typeface="Times New Roman" panose="02020603050405020304" pitchFamily="18" charset="0"/>
            </a:endParaRPr>
          </a:p>
          <a:p>
            <a:pPr algn="l"/>
            <a:r>
              <a:rPr lang="en-US" b="1" i="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</a:rPr>
              <a:t>Đứng</a:t>
            </a:r>
            <a:r>
              <a:rPr lang="en-US" b="1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en-US" b="1" i="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</a:rPr>
              <a:t>yên</a:t>
            </a:r>
            <a:r>
              <a:rPr lang="en-US" b="1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en-US" b="1" i="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</a:rPr>
              <a:t>thì</a:t>
            </a:r>
            <a:r>
              <a:rPr lang="en-US" b="1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en-US" b="1" i="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</a:rPr>
              <a:t>đổ</a:t>
            </a:r>
            <a:r>
              <a:rPr lang="en-US" b="1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</a:rPr>
              <a:t>”</a:t>
            </a:r>
          </a:p>
          <a:p>
            <a:pPr algn="l"/>
            <a:r>
              <a:rPr lang="en-US" sz="1600" b="1" i="1" dirty="0">
                <a:effectLst/>
                <a:latin typeface="Times New Roman" panose="02020603050405020304" pitchFamily="18" charset="0"/>
              </a:rPr>
              <a:t>             - </a:t>
            </a:r>
            <a:r>
              <a:rPr lang="en-US" sz="1600" b="1" i="1" dirty="0" err="1">
                <a:effectLst/>
                <a:latin typeface="Times New Roman" panose="02020603050405020304" pitchFamily="18" charset="0"/>
              </a:rPr>
              <a:t>Đó</a:t>
            </a:r>
            <a:r>
              <a:rPr lang="en-US" sz="1600" b="1" i="1" dirty="0">
                <a:effectLst/>
                <a:latin typeface="Times New Roman" panose="02020603050405020304" pitchFamily="18" charset="0"/>
              </a:rPr>
              <a:t> </a:t>
            </a:r>
            <a:r>
              <a:rPr lang="en-US" sz="1600" b="1" i="1" dirty="0" err="1">
                <a:effectLst/>
                <a:latin typeface="Times New Roman" panose="02020603050405020304" pitchFamily="18" charset="0"/>
              </a:rPr>
              <a:t>là</a:t>
            </a:r>
            <a:r>
              <a:rPr lang="en-US" sz="1600" b="1" i="1" dirty="0">
                <a:effectLst/>
                <a:latin typeface="Times New Roman" panose="02020603050405020304" pitchFamily="18" charset="0"/>
              </a:rPr>
              <a:t> </a:t>
            </a:r>
            <a:r>
              <a:rPr lang="en-US" sz="1600" b="1" i="1" dirty="0" err="1">
                <a:effectLst/>
                <a:latin typeface="Times New Roman" panose="02020603050405020304" pitchFamily="18" charset="0"/>
              </a:rPr>
              <a:t>xe</a:t>
            </a:r>
            <a:r>
              <a:rPr lang="en-US" sz="1600" b="1" i="1" dirty="0">
                <a:effectLst/>
                <a:latin typeface="Times New Roman" panose="02020603050405020304" pitchFamily="18" charset="0"/>
              </a:rPr>
              <a:t> </a:t>
            </a:r>
            <a:r>
              <a:rPr lang="en-US" sz="1600" b="1" i="1" dirty="0" err="1">
                <a:effectLst/>
                <a:latin typeface="Times New Roman" panose="02020603050405020304" pitchFamily="18" charset="0"/>
              </a:rPr>
              <a:t>gì</a:t>
            </a:r>
            <a:r>
              <a:rPr lang="en-US" sz="1600" b="1" i="1" dirty="0">
                <a:effectLst/>
                <a:latin typeface="Times New Roman" panose="02020603050405020304" pitchFamily="18" charset="0"/>
              </a:rPr>
              <a:t>?-</a:t>
            </a:r>
          </a:p>
        </p:txBody>
      </p:sp>
    </p:spTree>
    <p:extLst>
      <p:ext uri="{BB962C8B-B14F-4D97-AF65-F5344CB8AC3E}">
        <p14:creationId xmlns:p14="http://schemas.microsoft.com/office/powerpoint/2010/main" val="45148518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4019" y="29224"/>
            <a:ext cx="9144000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3200" b="1" cap="none" spc="50" dirty="0">
                <a:ln w="11430"/>
                <a:solidFill>
                  <a:srgbClr val="0000F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Một số PTGT đường bộ: Xe đạp</a:t>
            </a:r>
          </a:p>
        </p:txBody>
      </p:sp>
      <p:pic>
        <p:nvPicPr>
          <p:cNvPr id="2050" name="Picture 2" descr="BREEZE 24&quot; - ASAMA Bikes - Xe đạp Asama Việt Nam uy tín và chất lượ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9454" y="1143000"/>
            <a:ext cx="7338296" cy="33359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3657601" y="4287113"/>
            <a:ext cx="176202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>
                <a:solidFill>
                  <a:schemeClr val="accent5">
                    <a:lumMod val="75000"/>
                  </a:schemeClr>
                </a:solidFill>
                <a:latin typeface="+mj-lt"/>
              </a:rPr>
              <a:t>Bàn đạp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084214" y="1031708"/>
            <a:ext cx="1676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Giỏ xe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493724" y="622761"/>
            <a:ext cx="137569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Tay lái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809358" y="1156774"/>
            <a:ext cx="140621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Yên xe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4019" y="2197115"/>
            <a:ext cx="149399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Chân chống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533400" y="4236535"/>
            <a:ext cx="170450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Bánh xe</a:t>
            </a:r>
          </a:p>
        </p:txBody>
      </p:sp>
      <p:sp>
        <p:nvSpPr>
          <p:cNvPr id="3" name="Right Arrow 2"/>
          <p:cNvSpPr/>
          <p:nvPr/>
        </p:nvSpPr>
        <p:spPr>
          <a:xfrm rot="7988824">
            <a:off x="7186761" y="1556237"/>
            <a:ext cx="399734" cy="310052"/>
          </a:xfrm>
          <a:prstGeom prst="right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ight Arrow 3"/>
          <p:cNvSpPr/>
          <p:nvPr/>
        </p:nvSpPr>
        <p:spPr>
          <a:xfrm rot="1845226">
            <a:off x="4921188" y="1112717"/>
            <a:ext cx="500767" cy="213559"/>
          </a:xfrm>
          <a:prstGeom prst="right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ight Arrow 7"/>
          <p:cNvSpPr/>
          <p:nvPr/>
        </p:nvSpPr>
        <p:spPr>
          <a:xfrm rot="3853356">
            <a:off x="3475707" y="1549370"/>
            <a:ext cx="363788" cy="297846"/>
          </a:xfrm>
          <a:prstGeom prst="right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ight Arrow 12"/>
          <p:cNvSpPr/>
          <p:nvPr/>
        </p:nvSpPr>
        <p:spPr>
          <a:xfrm rot="2643667">
            <a:off x="585514" y="3234940"/>
            <a:ext cx="644819" cy="217343"/>
          </a:xfrm>
          <a:prstGeom prst="right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ight Arrow 14"/>
          <p:cNvSpPr/>
          <p:nvPr/>
        </p:nvSpPr>
        <p:spPr>
          <a:xfrm rot="19999646">
            <a:off x="1350321" y="4110870"/>
            <a:ext cx="525395" cy="141580"/>
          </a:xfrm>
          <a:prstGeom prst="right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ight Arrow 16"/>
          <p:cNvSpPr/>
          <p:nvPr/>
        </p:nvSpPr>
        <p:spPr>
          <a:xfrm rot="19433533">
            <a:off x="4312993" y="4107940"/>
            <a:ext cx="361462" cy="257192"/>
          </a:xfrm>
          <a:prstGeom prst="right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9474166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9" grpId="0"/>
      <p:bldP spid="10" grpId="0"/>
      <p:bldP spid="11" grpId="0"/>
      <p:bldP spid="12" grpId="0"/>
      <p:bldP spid="3" grpId="0" animBg="1"/>
      <p:bldP spid="4" grpId="0" animBg="1"/>
      <p:bldP spid="8" grpId="0" animBg="1"/>
      <p:bldP spid="13" grpId="0" animBg="1"/>
      <p:bldP spid="15" grpId="0" animBg="1"/>
      <p:bldP spid="1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flipH="1">
            <a:off x="911800" y="171450"/>
            <a:ext cx="7391400" cy="400050"/>
          </a:xfrm>
          <a:solidFill>
            <a:schemeClr val="bg1"/>
          </a:solidFill>
        </p:spPr>
        <p:txBody>
          <a:bodyPr>
            <a:noAutofit/>
          </a:bodyPr>
          <a:lstStyle/>
          <a:p>
            <a:r>
              <a:rPr lang="en-US" sz="4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Xe máy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772400" y="4264819"/>
            <a:ext cx="914400" cy="329804"/>
          </a:xfrm>
        </p:spPr>
        <p:txBody>
          <a:bodyPr>
            <a:normAutofit fontScale="55000" lnSpcReduction="20000"/>
          </a:bodyPr>
          <a:lstStyle/>
          <a:p>
            <a:endParaRPr lang="en-US" dirty="0"/>
          </a:p>
        </p:txBody>
      </p:sp>
      <p:pic>
        <p:nvPicPr>
          <p:cNvPr id="3074" name="Picture 2" descr="Thuê xe máy Honda Lea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021" y="707553"/>
            <a:ext cx="9144000" cy="4500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751940" y="1882602"/>
            <a:ext cx="124906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i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Đèn pha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703381" y="3255836"/>
            <a:ext cx="119802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i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Bánh xe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429001" y="222885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3332746" y="1944435"/>
            <a:ext cx="98834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i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Yên xe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012" y="2497098"/>
            <a:ext cx="124906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i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Đèn hậu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28864" y="4485111"/>
            <a:ext cx="110639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i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Ống pô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114801" y="864258"/>
            <a:ext cx="238879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i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Gương chiếu hậu</a:t>
            </a:r>
          </a:p>
        </p:txBody>
      </p:sp>
      <p:sp>
        <p:nvSpPr>
          <p:cNvPr id="11" name="Right Arrow 10"/>
          <p:cNvSpPr/>
          <p:nvPr/>
        </p:nvSpPr>
        <p:spPr>
          <a:xfrm rot="1223321">
            <a:off x="5123719" y="1250275"/>
            <a:ext cx="609600" cy="161093"/>
          </a:xfrm>
          <a:prstGeom prst="right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ight Arrow 11"/>
          <p:cNvSpPr/>
          <p:nvPr/>
        </p:nvSpPr>
        <p:spPr>
          <a:xfrm rot="12241154">
            <a:off x="6229580" y="2042245"/>
            <a:ext cx="533400" cy="156070"/>
          </a:xfrm>
          <a:prstGeom prst="right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ight Arrow 12"/>
          <p:cNvSpPr/>
          <p:nvPr/>
        </p:nvSpPr>
        <p:spPr>
          <a:xfrm rot="8723410">
            <a:off x="7662411" y="3684592"/>
            <a:ext cx="457200" cy="168101"/>
          </a:xfrm>
          <a:prstGeom prst="right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ight Arrow 13"/>
          <p:cNvSpPr/>
          <p:nvPr/>
        </p:nvSpPr>
        <p:spPr>
          <a:xfrm rot="6351292">
            <a:off x="3612650" y="2340628"/>
            <a:ext cx="330776" cy="161926"/>
          </a:xfrm>
          <a:prstGeom prst="right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ight Arrow 14"/>
          <p:cNvSpPr/>
          <p:nvPr/>
        </p:nvSpPr>
        <p:spPr>
          <a:xfrm>
            <a:off x="560906" y="2746906"/>
            <a:ext cx="853242" cy="192881"/>
          </a:xfrm>
          <a:prstGeom prst="right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ight Arrow 15"/>
          <p:cNvSpPr/>
          <p:nvPr/>
        </p:nvSpPr>
        <p:spPr>
          <a:xfrm rot="18759276">
            <a:off x="1317468" y="4254743"/>
            <a:ext cx="462005" cy="219639"/>
          </a:xfrm>
          <a:prstGeom prst="right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83281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/>
      <p:bldP spid="5" grpId="0"/>
      <p:bldP spid="7" grpId="0"/>
      <p:bldP spid="8" grpId="0"/>
      <p:bldP spid="9" grpId="0"/>
      <p:bldP spid="10" grpId="0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2639188" y="-40344"/>
            <a:ext cx="4191000" cy="110799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1200" cap="none" spc="50" normalizeH="0" baseline="0" noProof="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latin typeface="Arial"/>
                <a:ea typeface="+mn-ea"/>
                <a:cs typeface="+mn-cs"/>
              </a:rPr>
              <a:t>So </a:t>
            </a:r>
            <a:r>
              <a:rPr kumimoji="0" lang="en-US" sz="6600" b="1" i="0" u="none" strike="noStrike" kern="1200" cap="none" spc="50" normalizeH="0" baseline="0" noProof="0" dirty="0" err="1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latin typeface="Arial"/>
                <a:ea typeface="+mn-ea"/>
                <a:cs typeface="+mn-cs"/>
              </a:rPr>
              <a:t>sánh</a:t>
            </a:r>
            <a:endParaRPr kumimoji="0" lang="en-US" sz="6600" b="1" i="0" u="none" strike="noStrike" kern="1200" cap="none" spc="50" normalizeH="0" baseline="0" noProof="0" dirty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8028" b="90549" l="11800" r="896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1406" t="7048" r="9300"/>
          <a:stretch/>
        </p:blipFill>
        <p:spPr bwMode="auto">
          <a:xfrm>
            <a:off x="4495799" y="1352550"/>
            <a:ext cx="4216767" cy="2971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2" descr="BREEZE 24&quot; - ASAMA Bikes - Xe đạp Asama Việt Nam uy tín và chất lượng">
            <a:extLst>
              <a:ext uri="{FF2B5EF4-FFF2-40B4-BE49-F238E27FC236}">
                <a16:creationId xmlns:a16="http://schemas.microsoft.com/office/drawing/2014/main" id="{3F9D7A07-AADE-4465-A94F-277E70E96C5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211" y="1616717"/>
            <a:ext cx="3949104" cy="27076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218373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420600" y="571501"/>
            <a:ext cx="1295400" cy="3165872"/>
          </a:xfrm>
        </p:spPr>
        <p:txBody>
          <a:bodyPr/>
          <a:lstStyle/>
          <a:p>
            <a:endParaRPr lang="vi-VN" dirty="0"/>
          </a:p>
        </p:txBody>
      </p:sp>
      <p:pic>
        <p:nvPicPr>
          <p:cNvPr id="4100" name="Picture 4" descr="Ô tô Audi A8 xe mô hình bằng sắt có âm thanh và đèn mở được các 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0055" y="15970"/>
            <a:ext cx="6858000" cy="5143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93601" y="3008"/>
            <a:ext cx="272579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Ô </a:t>
            </a:r>
            <a:r>
              <a:rPr lang="en-US" sz="54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tô</a:t>
            </a:r>
            <a:r>
              <a:rPr lang="en-US" sz="5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con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945107" y="4495655"/>
            <a:ext cx="119802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i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Bánh xe</a:t>
            </a:r>
          </a:p>
        </p:txBody>
      </p:sp>
      <p:sp>
        <p:nvSpPr>
          <p:cNvPr id="11" name="Rectangle 10"/>
          <p:cNvSpPr/>
          <p:nvPr/>
        </p:nvSpPr>
        <p:spPr>
          <a:xfrm>
            <a:off x="93601" y="3509416"/>
            <a:ext cx="124906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2400" b="1" i="1" dirty="0">
                <a:solidFill>
                  <a:srgbClr val="1F497D">
                    <a:lumMod val="60000"/>
                    <a:lumOff val="40000"/>
                  </a:srgbClr>
                </a:solidFill>
              </a:rPr>
              <a:t>Đèn pha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4767950" y="4782556"/>
            <a:ext cx="1295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i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Cửa xe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313259" y="2414597"/>
            <a:ext cx="115768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i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Gương 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7119835" y="2486690"/>
            <a:ext cx="102329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i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Cốp xe</a:t>
            </a:r>
          </a:p>
        </p:txBody>
      </p:sp>
      <p:sp>
        <p:nvSpPr>
          <p:cNvPr id="2" name="Right Arrow 1"/>
          <p:cNvSpPr/>
          <p:nvPr/>
        </p:nvSpPr>
        <p:spPr>
          <a:xfrm rot="3571921">
            <a:off x="2121044" y="2779972"/>
            <a:ext cx="342900" cy="276551"/>
          </a:xfrm>
          <a:prstGeom prst="right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ight Arrow 3"/>
          <p:cNvSpPr/>
          <p:nvPr/>
        </p:nvSpPr>
        <p:spPr>
          <a:xfrm>
            <a:off x="1052679" y="3778050"/>
            <a:ext cx="509998" cy="244553"/>
          </a:xfrm>
          <a:prstGeom prst="right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own Arrow 4"/>
          <p:cNvSpPr/>
          <p:nvPr/>
        </p:nvSpPr>
        <p:spPr>
          <a:xfrm rot="10800000">
            <a:off x="4914892" y="4459375"/>
            <a:ext cx="266701" cy="337877"/>
          </a:xfrm>
          <a:prstGeom prst="down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ight Arrow 5"/>
          <p:cNvSpPr/>
          <p:nvPr/>
        </p:nvSpPr>
        <p:spPr>
          <a:xfrm rot="15589455">
            <a:off x="6531331" y="4259616"/>
            <a:ext cx="457200" cy="325225"/>
          </a:xfrm>
          <a:prstGeom prst="right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ight Arrow 6"/>
          <p:cNvSpPr/>
          <p:nvPr/>
        </p:nvSpPr>
        <p:spPr>
          <a:xfrm rot="8231334">
            <a:off x="6938769" y="2857505"/>
            <a:ext cx="511646" cy="200360"/>
          </a:xfrm>
          <a:prstGeom prst="right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2446820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1" grpId="0"/>
      <p:bldP spid="12" grpId="0"/>
      <p:bldP spid="13" grpId="0"/>
      <p:bldP spid="14" grpId="0"/>
      <p:bldP spid="2" grpId="0" animBg="1"/>
      <p:bldP spid="4" grpId="0" animBg="1"/>
      <p:bldP spid="5" grpId="0" animBg="1"/>
      <p:bldP spid="6" grpId="0" animBg="1"/>
      <p:bldP spid="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E:\ảnh chủ đề\anh giao thông\ảnh tô màu\tải xuống.jpg">
            <a:extLst>
              <a:ext uri="{FF2B5EF4-FFF2-40B4-BE49-F238E27FC236}">
                <a16:creationId xmlns:a16="http://schemas.microsoft.com/office/drawing/2014/main" id="{EB2172D6-549E-4CB4-B0BD-ADAB447FEDC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742950"/>
            <a:ext cx="5543550" cy="365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3" name="Rectangle 2">
            <a:extLst>
              <a:ext uri="{FF2B5EF4-FFF2-40B4-BE49-F238E27FC236}">
                <a16:creationId xmlns:a16="http://schemas.microsoft.com/office/drawing/2014/main" id="{D2D08860-72E6-4DA7-B5ED-BF121B03105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86150" y="4520804"/>
            <a:ext cx="26289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685800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altLang="en-US" sz="3600" b="1">
                <a:solidFill>
                  <a:srgbClr val="FF0000"/>
                </a:solidFill>
              </a:rPr>
              <a:t>Xe ô tô tải</a:t>
            </a:r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6B901E62-8634-4EFB-A5E5-FC3B19693A90}"/>
              </a:ext>
            </a:extLst>
          </p:cNvPr>
          <p:cNvCxnSpPr/>
          <p:nvPr/>
        </p:nvCxnSpPr>
        <p:spPr>
          <a:xfrm>
            <a:off x="3028950" y="4000500"/>
            <a:ext cx="285750" cy="2286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94F33C83-7E72-4792-B934-C91EEF83F19F}"/>
              </a:ext>
            </a:extLst>
          </p:cNvPr>
          <p:cNvCxnSpPr>
            <a:cxnSpLocks/>
          </p:cNvCxnSpPr>
          <p:nvPr/>
        </p:nvCxnSpPr>
        <p:spPr>
          <a:xfrm flipH="1">
            <a:off x="6705600" y="1714500"/>
            <a:ext cx="381000" cy="742949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ED59A20F-17B8-4996-A7ED-78FBBE7D2F23}"/>
              </a:ext>
            </a:extLst>
          </p:cNvPr>
          <p:cNvCxnSpPr/>
          <p:nvPr/>
        </p:nvCxnSpPr>
        <p:spPr>
          <a:xfrm rot="10800000" flipV="1">
            <a:off x="5257800" y="1714500"/>
            <a:ext cx="1828800" cy="8001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0E79AE11-EBBB-4A47-AB7C-1EB58A3DB1FD}"/>
              </a:ext>
            </a:extLst>
          </p:cNvPr>
          <p:cNvCxnSpPr/>
          <p:nvPr/>
        </p:nvCxnSpPr>
        <p:spPr>
          <a:xfrm rot="16200000" flipH="1">
            <a:off x="3228975" y="771525"/>
            <a:ext cx="628650" cy="3429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D2E09E18-0975-4BFE-B5CC-9E940590D057}"/>
              </a:ext>
            </a:extLst>
          </p:cNvPr>
          <p:cNvCxnSpPr/>
          <p:nvPr/>
        </p:nvCxnSpPr>
        <p:spPr>
          <a:xfrm rot="10800000" flipV="1">
            <a:off x="4343400" y="4057650"/>
            <a:ext cx="400050" cy="17145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C94B7B5A-EA81-4845-B762-B26D36AC60A4}"/>
              </a:ext>
            </a:extLst>
          </p:cNvPr>
          <p:cNvCxnSpPr/>
          <p:nvPr/>
        </p:nvCxnSpPr>
        <p:spPr>
          <a:xfrm rot="5400000">
            <a:off x="6029325" y="942975"/>
            <a:ext cx="514350" cy="3429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0252" name="TextBox 16">
            <a:extLst>
              <a:ext uri="{FF2B5EF4-FFF2-40B4-BE49-F238E27FC236}">
                <a16:creationId xmlns:a16="http://schemas.microsoft.com/office/drawing/2014/main" id="{8D878967-D3E3-485E-BAB6-79C8583A5E7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57950" y="628650"/>
            <a:ext cx="1066318" cy="415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68580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2100" b="1">
                <a:solidFill>
                  <a:prstClr val="black"/>
                </a:solidFill>
              </a:rPr>
              <a:t>Đầu xe</a:t>
            </a:r>
            <a:endParaRPr lang="vi-VN" altLang="en-US" sz="2100" b="1">
              <a:solidFill>
                <a:prstClr val="black"/>
              </a:solidFill>
            </a:endParaRPr>
          </a:p>
        </p:txBody>
      </p:sp>
      <p:sp>
        <p:nvSpPr>
          <p:cNvPr id="10253" name="TextBox 20">
            <a:extLst>
              <a:ext uri="{FF2B5EF4-FFF2-40B4-BE49-F238E27FC236}">
                <a16:creationId xmlns:a16="http://schemas.microsoft.com/office/drawing/2014/main" id="{48A6A79A-F7FA-4C5F-A415-DAD15BF6C87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57551" y="4114800"/>
            <a:ext cx="1231427" cy="415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68580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2100" b="1">
                <a:solidFill>
                  <a:prstClr val="black"/>
                </a:solidFill>
              </a:rPr>
              <a:t>Bánh xe</a:t>
            </a:r>
            <a:endParaRPr lang="vi-VN" altLang="en-US" sz="2100" b="1">
              <a:solidFill>
                <a:prstClr val="black"/>
              </a:solidFill>
            </a:endParaRPr>
          </a:p>
        </p:txBody>
      </p:sp>
      <p:sp>
        <p:nvSpPr>
          <p:cNvPr id="10255" name="TextBox 27">
            <a:extLst>
              <a:ext uri="{FF2B5EF4-FFF2-40B4-BE49-F238E27FC236}">
                <a16:creationId xmlns:a16="http://schemas.microsoft.com/office/drawing/2014/main" id="{32963AD4-CBDD-400D-BF28-5D179147292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43200" y="342900"/>
            <a:ext cx="1383712" cy="415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68580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2100" b="1">
                <a:solidFill>
                  <a:prstClr val="black"/>
                </a:solidFill>
              </a:rPr>
              <a:t>Thùng xe</a:t>
            </a:r>
            <a:endParaRPr lang="vi-VN" altLang="en-US" sz="2100" b="1">
              <a:solidFill>
                <a:prstClr val="black"/>
              </a:solidFill>
            </a:endParaRPr>
          </a:p>
        </p:txBody>
      </p:sp>
      <p:sp>
        <p:nvSpPr>
          <p:cNvPr id="10256" name="TextBox 33">
            <a:extLst>
              <a:ext uri="{FF2B5EF4-FFF2-40B4-BE49-F238E27FC236}">
                <a16:creationId xmlns:a16="http://schemas.microsoft.com/office/drawing/2014/main" id="{F9FDB0D8-70BC-478F-A1C7-E6E2322CF39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15100" y="1371600"/>
            <a:ext cx="1485900" cy="415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68580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2100" b="1" dirty="0" err="1">
                <a:solidFill>
                  <a:prstClr val="black"/>
                </a:solidFill>
              </a:rPr>
              <a:t>Cánh</a:t>
            </a:r>
            <a:r>
              <a:rPr lang="en-US" altLang="en-US" sz="2100" b="1" dirty="0">
                <a:solidFill>
                  <a:prstClr val="black"/>
                </a:solidFill>
              </a:rPr>
              <a:t> </a:t>
            </a:r>
            <a:r>
              <a:rPr lang="en-US" altLang="en-US" sz="2100" b="1" dirty="0" err="1">
                <a:solidFill>
                  <a:prstClr val="black"/>
                </a:solidFill>
              </a:rPr>
              <a:t>cửa</a:t>
            </a:r>
            <a:endParaRPr lang="vi-VN" altLang="en-US" sz="2100" b="1" dirty="0">
              <a:solidFill>
                <a:prstClr val="black"/>
              </a:solidFill>
            </a:endParaRPr>
          </a:p>
        </p:txBody>
      </p: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E2998A1D-E520-4681-B4CD-30752CB0EB74}"/>
              </a:ext>
            </a:extLst>
          </p:cNvPr>
          <p:cNvCxnSpPr>
            <a:cxnSpLocks/>
          </p:cNvCxnSpPr>
          <p:nvPr/>
        </p:nvCxnSpPr>
        <p:spPr>
          <a:xfrm flipH="1" flipV="1">
            <a:off x="6953009" y="2357437"/>
            <a:ext cx="438632" cy="73342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7" name="TextBox 33">
            <a:extLst>
              <a:ext uri="{FF2B5EF4-FFF2-40B4-BE49-F238E27FC236}">
                <a16:creationId xmlns:a16="http://schemas.microsoft.com/office/drawing/2014/main" id="{19454613-9508-4550-AF6E-B6466BE36F5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85861" y="3090862"/>
            <a:ext cx="1485900" cy="415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68580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vi-VN" altLang="en-US" sz="2100" b="1" dirty="0">
                <a:solidFill>
                  <a:prstClr val="black"/>
                </a:solidFill>
              </a:rPr>
              <a:t>Gương</a:t>
            </a:r>
            <a:r>
              <a:rPr lang="en-US" altLang="en-US" sz="2100" b="1" dirty="0">
                <a:solidFill>
                  <a:prstClr val="black"/>
                </a:solidFill>
              </a:rPr>
              <a:t> </a:t>
            </a:r>
            <a:r>
              <a:rPr lang="en-US" altLang="en-US" sz="2100" b="1" dirty="0" err="1">
                <a:solidFill>
                  <a:prstClr val="black"/>
                </a:solidFill>
              </a:rPr>
              <a:t>xe</a:t>
            </a:r>
            <a:endParaRPr lang="vi-VN" altLang="en-US" sz="2100" b="1" dirty="0">
              <a:solidFill>
                <a:prstClr val="black"/>
              </a:solidFill>
            </a:endParaRPr>
          </a:p>
        </p:txBody>
      </p: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04E8F7AE-D8BD-4F95-8EAD-566838C6B424}"/>
              </a:ext>
            </a:extLst>
          </p:cNvPr>
          <p:cNvCxnSpPr>
            <a:cxnSpLocks/>
          </p:cNvCxnSpPr>
          <p:nvPr/>
        </p:nvCxnSpPr>
        <p:spPr>
          <a:xfrm flipH="1" flipV="1">
            <a:off x="5649705" y="3537378"/>
            <a:ext cx="808245" cy="103462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B2883F1E-A229-4DEE-A1DA-58DA31A644CE}"/>
              </a:ext>
            </a:extLst>
          </p:cNvPr>
          <p:cNvCxnSpPr>
            <a:cxnSpLocks/>
          </p:cNvCxnSpPr>
          <p:nvPr/>
        </p:nvCxnSpPr>
        <p:spPr>
          <a:xfrm flipV="1">
            <a:off x="6448737" y="3500500"/>
            <a:ext cx="258074" cy="109235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2" name="TextBox 33">
            <a:extLst>
              <a:ext uri="{FF2B5EF4-FFF2-40B4-BE49-F238E27FC236}">
                <a16:creationId xmlns:a16="http://schemas.microsoft.com/office/drawing/2014/main" id="{83DFA5FD-4F5B-4D68-AE79-FB03A3A2FCF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40788" y="4385102"/>
            <a:ext cx="1485900" cy="415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68580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2100" b="1" dirty="0" err="1">
                <a:solidFill>
                  <a:prstClr val="black"/>
                </a:solidFill>
              </a:rPr>
              <a:t>Đèn</a:t>
            </a:r>
            <a:r>
              <a:rPr lang="en-US" altLang="en-US" sz="2100" b="1" dirty="0">
                <a:solidFill>
                  <a:prstClr val="black"/>
                </a:solidFill>
              </a:rPr>
              <a:t> </a:t>
            </a:r>
            <a:r>
              <a:rPr lang="en-US" altLang="en-US" sz="2100" b="1" dirty="0" err="1">
                <a:solidFill>
                  <a:prstClr val="black"/>
                </a:solidFill>
              </a:rPr>
              <a:t>xe</a:t>
            </a:r>
            <a:endParaRPr lang="vi-VN" altLang="en-US" sz="2100" b="1" dirty="0">
              <a:solidFill>
                <a:prstClr val="black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102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8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0" dur="500"/>
                                        <p:tgtEl>
                                          <p:spTgt spid="102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7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102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6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40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2" dur="500"/>
                                        <p:tgtEl>
                                          <p:spTgt spid="102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00"/>
                            </p:stCondLst>
                            <p:childTnLst>
                              <p:par>
                                <p:cTn id="49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500"/>
                            </p:stCondLst>
                            <p:childTnLst>
                              <p:par>
                                <p:cTn id="61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70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74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6" dur="500"/>
                                        <p:tgtEl>
                                          <p:spTgt spid="102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3" grpId="0"/>
      <p:bldP spid="10252" grpId="0"/>
      <p:bldP spid="10253" grpId="0"/>
      <p:bldP spid="10255" grpId="0"/>
      <p:bldP spid="10256" grpId="0"/>
      <p:bldP spid="17" grpId="0"/>
      <p:bldP spid="22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NKNOELEADERBOARD" val="738537483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2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3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5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6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3745</TotalTime>
  <Words>235</Words>
  <Application>Microsoft Office PowerPoint</Application>
  <PresentationFormat>On-screen Show (16:9)</PresentationFormat>
  <Paragraphs>87</Paragraphs>
  <Slides>22</Slides>
  <Notes>0</Notes>
  <HiddenSlides>0</HiddenSlides>
  <MMClips>4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7</vt:i4>
      </vt:variant>
      <vt:variant>
        <vt:lpstr>Slide Titles</vt:lpstr>
      </vt:variant>
      <vt:variant>
        <vt:i4>22</vt:i4>
      </vt:variant>
    </vt:vector>
  </HeadingPairs>
  <TitlesOfParts>
    <vt:vector size="36" baseType="lpstr">
      <vt:lpstr>.VnAvantH</vt:lpstr>
      <vt:lpstr>.VnTifani Heavy</vt:lpstr>
      <vt:lpstr>.VnTime</vt:lpstr>
      <vt:lpstr>Arial</vt:lpstr>
      <vt:lpstr>Calibri</vt:lpstr>
      <vt:lpstr>Times New Roman</vt:lpstr>
      <vt:lpstr>VNI-Avo</vt:lpstr>
      <vt:lpstr>Office Theme</vt:lpstr>
      <vt:lpstr>1_Default Design</vt:lpstr>
      <vt:lpstr>2_Default Design</vt:lpstr>
      <vt:lpstr>3_Default Design</vt:lpstr>
      <vt:lpstr>5_Default Design</vt:lpstr>
      <vt:lpstr>6_Default Design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Xe máy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Xe lam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Free Software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Virtual PC</dc:creator>
  <cp:lastModifiedBy>Administrator</cp:lastModifiedBy>
  <cp:revision>181</cp:revision>
  <dcterms:created xsi:type="dcterms:W3CDTF">2016-10-23T17:21:39Z</dcterms:created>
  <dcterms:modified xsi:type="dcterms:W3CDTF">2024-03-16T12:23:54Z</dcterms:modified>
</cp:coreProperties>
</file>