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8" r:id="rId5"/>
    <p:sldId id="259" r:id="rId6"/>
    <p:sldId id="262" r:id="rId7"/>
    <p:sldId id="266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7" r:id="rId17"/>
    <p:sldId id="288" r:id="rId18"/>
    <p:sldId id="279" r:id="rId19"/>
    <p:sldId id="282" r:id="rId20"/>
    <p:sldId id="281" r:id="rId21"/>
    <p:sldId id="284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400800" cy="1752600"/>
          </a:xfrm>
        </p:spPr>
        <p:txBody>
          <a:bodyPr/>
          <a:lstStyle/>
          <a:p>
            <a:r>
              <a:rPr lang="en-US" smtClean="0"/>
              <a:t>Làm quen chữ cái p-q</a:t>
            </a:r>
            <a:endParaRPr lang="en-US"/>
          </a:p>
        </p:txBody>
      </p:sp>
      <p:pic>
        <p:nvPicPr>
          <p:cNvPr id="1026" name="Picture 2" descr="Background là gì? 1001 các hình Background đẹp cho powerpoin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0"/>
            <a:ext cx="9173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180532" y="1554885"/>
            <a:ext cx="7087736" cy="97091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viết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90800" y="0"/>
            <a:ext cx="4267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962400"/>
            <a:ext cx="9296399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Đối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tượng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: MGL 5-6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tuổi</a:t>
            </a:r>
            <a:endParaRPr lang="en-US" alt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WordArt 12"/>
          <p:cNvSpPr>
            <a:spLocks noChangeArrowheads="1" noChangeShapeType="1" noTextEdit="1"/>
          </p:cNvSpPr>
          <p:nvPr/>
        </p:nvSpPr>
        <p:spPr bwMode="auto">
          <a:xfrm>
            <a:off x="290015" y="2895600"/>
            <a:ext cx="8534400" cy="14230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cái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p-q</a:t>
            </a:r>
            <a:endParaRPr lang="en-US" sz="3200" b="1" i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773070" y="5638799"/>
            <a:ext cx="57502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q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6369" y="-228600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5391807" y="1594945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201299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306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3437788" y="2167414"/>
            <a:ext cx="1885950" cy="3176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6954" y="1931901"/>
            <a:ext cx="271864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100" b="1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5562600" y="2167414"/>
            <a:ext cx="2191408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c mẫu hình nền đẹp chủ đề giáo dục cho slide ảnh 10 | Giáo dục, Hình nề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021" y="0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</a:t>
            </a:r>
            <a:r>
              <a:rPr lang="en-US" altLang="en-US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p-q</a:t>
            </a:r>
            <a:endParaRPr lang="en-US" altLang="en-US" sz="4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758797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81200" y="137406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9458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7514896" y="2057400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70464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2276801" y="2065421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nền Powerpoint đơn giản tinh tế dễ thương mở đầu slide |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0"/>
            <a:ext cx="9180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10668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vi-VN" sz="8000" b="1" dirty="0" smtClean="0">
                <a:solidFill>
                  <a:srgbClr val="FF0000"/>
                </a:solidFill>
              </a:rPr>
              <a:t>Trò chơi củng cố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2286000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10668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vi-VN" sz="8000" b="1" dirty="0" smtClean="0">
                <a:solidFill>
                  <a:srgbClr val="FF0000"/>
                </a:solidFill>
              </a:rPr>
              <a:t>Trò chơi củng </a:t>
            </a:r>
            <a:r>
              <a:rPr lang="vi-VN" sz="8000" b="1" dirty="0" smtClean="0">
                <a:solidFill>
                  <a:srgbClr val="FF0000"/>
                </a:solidFill>
              </a:rPr>
              <a:t>cố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498" y="1711315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p-q</a:t>
            </a:r>
            <a:endParaRPr lang="en-US" sz="5300" kern="1200"/>
          </a:p>
        </p:txBody>
      </p:sp>
      <p:sp>
        <p:nvSpPr>
          <p:cNvPr id="14" name="Freeform 13"/>
          <p:cNvSpPr/>
          <p:nvPr/>
        </p:nvSpPr>
        <p:spPr>
          <a:xfrm>
            <a:off x="3203528" y="1744297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 kern="1200" smtClean="0"/>
              <a:t>i-t-c</a:t>
            </a:r>
            <a:endParaRPr lang="en-US" sz="5300" kern="1200"/>
          </a:p>
        </p:txBody>
      </p:sp>
      <p:sp>
        <p:nvSpPr>
          <p:cNvPr id="15" name="Freeform 14"/>
          <p:cNvSpPr/>
          <p:nvPr/>
        </p:nvSpPr>
        <p:spPr>
          <a:xfrm>
            <a:off x="5791200" y="1749984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b-d-đ</a:t>
            </a:r>
            <a:endParaRPr lang="en-US" sz="5300" kern="12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0" y="3011775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0" y="3054637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40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779" y="47297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685800"/>
            <a:ext cx="7391400" cy="365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Bµi th¬: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VÞt cïng gµ,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 ®Ìn ®á, dõng l¹i th«i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Kh«ng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véi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®Ìn vµng råi, tiÕp ®Ìn xanh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Nµo nhanh ch©n, ®i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nhÐ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«i vui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u¸, s¸ng h«m nay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Bao ®iÒu hay, nghe ®Õn thÝch</a:t>
            </a:r>
            <a:endParaRPr lang="en-US" sz="3200" b="1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054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1 chữ p và 1 chữ q</a:t>
            </a:r>
            <a:endParaRPr lang="en-US" sz="3400" kern="1200"/>
          </a:p>
        </p:txBody>
      </p:sp>
      <p:sp>
        <p:nvSpPr>
          <p:cNvPr id="17" name="Freeform 16"/>
          <p:cNvSpPr/>
          <p:nvPr/>
        </p:nvSpPr>
        <p:spPr>
          <a:xfrm>
            <a:off x="338572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2 chữ p và 2 chữ q</a:t>
            </a:r>
            <a:endParaRPr lang="en-US" sz="3400" kern="1200"/>
          </a:p>
        </p:txBody>
      </p:sp>
      <p:sp>
        <p:nvSpPr>
          <p:cNvPr id="18" name="Freeform 17"/>
          <p:cNvSpPr/>
          <p:nvPr/>
        </p:nvSpPr>
        <p:spPr>
          <a:xfrm>
            <a:off x="6160907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3 chữ p và 3 chữ q</a:t>
            </a:r>
            <a:endParaRPr lang="en-US" sz="3400" kern="12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35" y="5362573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8" y="5362574"/>
            <a:ext cx="1640271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62575"/>
            <a:ext cx="1640271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32497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Phông hình nền Powerpoint đẹp dễ thương - Animation Eff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13138"/>
            <a:ext cx="91492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4728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7021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4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8140" y="4644220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8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2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021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1433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1493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4493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98140" y="2474796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07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6 L -0.00226 0.322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685800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ải hình ảnh Powerpoint trai cay 175b1888f79e08a tại kho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93" y="838200"/>
            <a:ext cx="6286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9066" y="4572000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4572000"/>
            <a:ext cx="3781282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346E-6 L 0.00521 0.17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0" grpId="1" animBg="1"/>
      <p:bldP spid="1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2152" y="1885146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0000"/>
                </a:solidFill>
              </a:rPr>
              <a:t>ỔN ĐỊNH TỔ CHỨC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09800" y="3448952"/>
            <a:ext cx="5750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m Đi Qua Ngã Tư Đường Phố - Nhạc Thiếu Nhi Hoạt Hình Vui Nhộ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9.3989" end="74787.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1734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…u¶ t¸o</a:t>
            </a:r>
            <a:endParaRPr lang="en-US" sz="600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07026"/>
            <a:ext cx="7162800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u¶ t¸o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1 L -0.00312 0.177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5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905301" y="1447800"/>
            <a:ext cx="7315200" cy="26670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luôn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3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7767"/>
            <a:ext cx="3200400" cy="132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đố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00594"/>
            <a:ext cx="4495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bon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koong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?- 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1143000"/>
            <a:ext cx="32004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63" y="3191444"/>
            <a:ext cx="3273937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5114925"/>
            <a:ext cx="3174242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"/>
            <a:ext cx="911897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7994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1616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3657600" cy="119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p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-60960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13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-17213"/>
            <a:ext cx="9167648" cy="6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</a:t>
            </a:r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3434272" y="1507422"/>
            <a:ext cx="67788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65977" y="-609600"/>
            <a:ext cx="23883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hình ảnh pp mau trang 35b03d93d5bcd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3759" y="47297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5690" y="565364"/>
            <a:ext cx="31242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0" b="1" dirty="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3191204" y="2402494"/>
            <a:ext cx="2220310" cy="34184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6096000" y="1933470"/>
            <a:ext cx="2669447" cy="435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9759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0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60634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93674" y="5114027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37433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4962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q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-202324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413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352</Words>
  <Application>Microsoft Office PowerPoint</Application>
  <PresentationFormat>On-screen Show (4:3)</PresentationFormat>
  <Paragraphs>93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61</cp:revision>
  <dcterms:created xsi:type="dcterms:W3CDTF">2020-04-19T04:04:52Z</dcterms:created>
  <dcterms:modified xsi:type="dcterms:W3CDTF">2024-03-13T09:54:04Z</dcterms:modified>
</cp:coreProperties>
</file>