
<file path=[Content_Types].xml><?xml version="1.0" encoding="utf-8"?>
<Types xmlns="http://schemas.openxmlformats.org/package/2006/content-types">
  <Default Extension="bin" ContentType="application/vnd.openxmlformats-officedocument.oleObject"/>
  <Default Extension="mp3" ContentType="audio/unknown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  <p:sldMasterId id="2147483721" r:id="rId3"/>
    <p:sldMasterId id="2147483734" r:id="rId4"/>
    <p:sldMasterId id="2147483747" r:id="rId5"/>
  </p:sldMasterIdLst>
  <p:sldIdLst>
    <p:sldId id="294" r:id="rId6"/>
    <p:sldId id="283" r:id="rId7"/>
    <p:sldId id="295" r:id="rId8"/>
    <p:sldId id="279" r:id="rId9"/>
    <p:sldId id="296" r:id="rId10"/>
    <p:sldId id="297" r:id="rId11"/>
    <p:sldId id="298" r:id="rId12"/>
    <p:sldId id="299" r:id="rId13"/>
    <p:sldId id="300" r:id="rId14"/>
    <p:sldId id="293" r:id="rId15"/>
    <p:sldId id="280" r:id="rId16"/>
    <p:sldId id="301" r:id="rId17"/>
    <p:sldId id="282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009900"/>
    <a:srgbClr val="0000FF"/>
    <a:srgbClr val="FFFFCC"/>
    <a:srgbClr val="66FF66"/>
    <a:srgbClr val="FF33CC"/>
    <a:srgbClr val="00FFFF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8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255C0-F3B2-417A-838E-65C9C49B88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99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35578-A72C-46B3-BBD0-FD7B1AE9D9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77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F43B-990B-465D-AC0F-222F8CBA1D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964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6F890-B12B-42AD-B51C-B1382C7F9B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674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DE658-A3B5-49AB-9B5C-DCDACF2914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72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D435C-C8A9-404B-ACEB-36B84AF2BC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37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60508-AB2E-468E-A62D-BB3718C43F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988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435A6-1124-487B-96BA-5594B43ED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33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E6795-C7BB-42FA-BA0D-452B438BD3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75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73CE0-7E39-4E73-B31E-EC33239553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64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80214-5FBC-41B3-9942-BD5F125A91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788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736C3-BB93-4D43-8AB7-3F0AE59925B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67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E8ACD-67BE-44BB-822F-80325FECA0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593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BDA22-792B-46B5-B784-4F82C4DB07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50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15D1-F369-4303-A58E-2BFFFD7E59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91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E5318-57BA-4C84-8193-63943A0B788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72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DFEA0-EE10-4D0E-8A86-0C362B48FC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934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056BB-1AAE-48A8-82AA-ADC7C6656C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038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DBD35-0647-45DF-ADE6-3B2DE433C9D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41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D06F4-C529-44EC-9F3E-EB4FDAA0200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021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05C16-9C8B-40B1-BBF8-AF2D639BD80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46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47BD9-69CE-4210-9ABA-FD0D3FF8A0A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7365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061DC-1B58-4773-B50A-6F395610146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75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736C3-BB93-4D43-8AB7-3F0AE59925B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644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E8ACD-67BE-44BB-822F-80325FECA0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7428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BDA22-792B-46B5-B784-4F82C4DB07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62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15D1-F369-4303-A58E-2BFFFD7E59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784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E5318-57BA-4C84-8193-63943A0B788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3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DFEA0-EE10-4D0E-8A86-0C362B48FC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7523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056BB-1AAE-48A8-82AA-ADC7C6656C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9340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DBD35-0647-45DF-ADE6-3B2DE433C9D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994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D06F4-C529-44EC-9F3E-EB4FDAA0200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362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05C16-9C8B-40B1-BBF8-AF2D639BD80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201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47BD9-69CE-4210-9ABA-FD0D3FF8A0A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38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7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061DC-1B58-4773-B50A-6F395610146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701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736C3-BB93-4D43-8AB7-3F0AE59925B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703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E8ACD-67BE-44BB-822F-80325FECA0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31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BDA22-792B-46B5-B784-4F82C4DB07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41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15D1-F369-4303-A58E-2BFFFD7E59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302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E5318-57BA-4C84-8193-63943A0B788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61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DFEA0-EE10-4D0E-8A86-0C362B48FC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951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056BB-1AAE-48A8-82AA-ADC7C6656C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235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DBD35-0647-45DF-ADE6-3B2DE433C9D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864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D06F4-C529-44EC-9F3E-EB4FDAA0200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466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05C16-9C8B-40B1-BBF8-AF2D639BD80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040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47BD9-69CE-4210-9ABA-FD0D3FF8A0A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793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061DC-1B58-4773-B50A-6F395610146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9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1C6B21-551E-4CAD-B7CB-32479032577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1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91EAAE-EBC6-4BA1-9864-C75399D9EE5A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3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91EAAE-EBC6-4BA1-9864-C75399D9EE5A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1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91EAAE-EBC6-4BA1-9864-C75399D9EE5A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0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gif"/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12" Type="http://schemas.openxmlformats.org/officeDocument/2006/relationships/image" Target="../media/image29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Nhu-Co-Bac-Trong-Ngay-Vui-Dai-Thang.mp3" TargetMode="External"/><Relationship Id="rId6" Type="http://schemas.openxmlformats.org/officeDocument/2006/relationships/image" Target="../media/image23.wmf"/><Relationship Id="rId11" Type="http://schemas.openxmlformats.org/officeDocument/2006/relationships/image" Target="../media/image28.gif"/><Relationship Id="rId5" Type="http://schemas.openxmlformats.org/officeDocument/2006/relationships/image" Target="../media/image22.wmf"/><Relationship Id="rId10" Type="http://schemas.openxmlformats.org/officeDocument/2006/relationships/image" Target="../media/image27.png"/><Relationship Id="rId4" Type="http://schemas.openxmlformats.org/officeDocument/2006/relationships/image" Target="../media/image21.wmf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8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hu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63"/>
            <a:ext cx="12192000" cy="701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641600" y="3030538"/>
            <a:ext cx="7315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</a:rPr>
              <a:t>ĐỀ TÀI: VẼ MỘT SỐ PHƯƠNG TIỆN GIAO THÔNG</a:t>
            </a:r>
            <a:endParaRPr lang="en-US" altLang="en-US" sz="2000" smtClean="0">
              <a:solidFill>
                <a:srgbClr val="000000"/>
              </a:solidFill>
              <a:latin typeface=".VnTime" pitchFamily="34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800080"/>
                </a:solidFill>
                <a:latin typeface="Times New Roman" pitchFamily="18" charset="0"/>
              </a:rPr>
              <a:t>Lứa tuổi: 5-6 tuổi</a:t>
            </a:r>
          </a:p>
        </p:txBody>
      </p:sp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4267209" y="4724413"/>
          <a:ext cx="2468033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4" imgW="7220617" imgH="4369832" progId="CorelDRAW.Graphic.13">
                  <p:embed/>
                </p:oleObj>
              </mc:Choice>
              <mc:Fallback>
                <p:oleObj name="CorelDRAW" r:id="rId4" imgW="7220617" imgH="4369832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9" y="4724413"/>
                        <a:ext cx="2468033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35200" y="1447800"/>
            <a:ext cx="8519584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6420" y="2297126"/>
            <a:ext cx="10217149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 PHÁT TRIỂN THẨM MỸ</a:t>
            </a:r>
          </a:p>
        </p:txBody>
      </p:sp>
    </p:spTree>
    <p:extLst>
      <p:ext uri="{BB962C8B-B14F-4D97-AF65-F5344CB8AC3E}">
        <p14:creationId xmlns:p14="http://schemas.microsoft.com/office/powerpoint/2010/main" val="48825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WordArt 3"/>
          <p:cNvSpPr>
            <a:spLocks noChangeArrowheads="1" noChangeShapeType="1" noTextEdit="1"/>
          </p:cNvSpPr>
          <p:nvPr/>
        </p:nvSpPr>
        <p:spPr bwMode="auto">
          <a:xfrm>
            <a:off x="1181101" y="2154382"/>
            <a:ext cx="5562600" cy="1295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Hỏi</a:t>
            </a:r>
            <a:r>
              <a:rPr lang="en-US" sz="3600" b="1" i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 ý </a:t>
            </a:r>
            <a:r>
              <a:rPr lang="en-US" sz="3600" b="1" i="1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tưởng</a:t>
            </a:r>
            <a:r>
              <a:rPr lang="en-US" sz="3600" b="1" i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trẻ</a:t>
            </a:r>
            <a:endParaRPr lang="en-US" sz="3600" b="1" i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9460" name="Picture 409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12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10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2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11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2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12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12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13" descr="Butterfl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816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14" descr="Butterfl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054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415" descr="Butterfl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768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8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WordArt 3"/>
          <p:cNvSpPr>
            <a:spLocks noChangeArrowheads="1" noChangeShapeType="1" noTextEdit="1"/>
          </p:cNvSpPr>
          <p:nvPr/>
        </p:nvSpPr>
        <p:spPr bwMode="auto">
          <a:xfrm>
            <a:off x="1828800" y="1524000"/>
            <a:ext cx="4800600" cy="10255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Trẻ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thực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hiện</a:t>
            </a:r>
            <a:endParaRPr lang="en-US" sz="3600" b="1" i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9460" name="Picture 409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12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10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2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11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2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12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12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13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816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14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054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415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768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lbum Tuyển Tập Nhạc Không Lời Hay (Vol.1) - V.A, Nghe album tải nhạc MP3 dragon_smex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1.47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4300" y="2913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905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291" name="Title 1"/>
          <p:cNvSpPr>
            <a:spLocks noGrp="1" noChangeArrowheads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229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6038"/>
            <a:ext cx="582506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69" y="0"/>
            <a:ext cx="569383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 descr="C:\Users\Administrator\Desktop\a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2" y="3457575"/>
            <a:ext cx="5721351" cy="324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2" y="3457578"/>
            <a:ext cx="5812367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lbum Tuyển Tập Nhạc Không Lời Hay (Vol.1) - V.A, Nghe album tải nhạc MP3 dragon_smex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1.47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93775" y="297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905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WordArt 3"/>
          <p:cNvSpPr>
            <a:spLocks noChangeArrowheads="1" noChangeShapeType="1" noTextEdit="1"/>
          </p:cNvSpPr>
          <p:nvPr/>
        </p:nvSpPr>
        <p:spPr bwMode="auto">
          <a:xfrm>
            <a:off x="1828800" y="1793892"/>
            <a:ext cx="4800600" cy="10255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Nhận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xét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sản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phẩm</a:t>
            </a:r>
            <a:endParaRPr lang="en-US" sz="3600" b="1" i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9460" name="Picture 409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12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10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2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11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2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12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12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13" descr="Butterfl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816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14" descr="Butterfl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054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415" descr="Butterfl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768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75468"/>
            <a:ext cx="12192000" cy="685800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100000">
                <a:srgbClr val="2F76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962" y="0"/>
            <a:ext cx="11887201" cy="6858000"/>
            <a:chOff x="48" y="-6"/>
            <a:chExt cx="5631" cy="4271"/>
          </a:xfrm>
        </p:grpSpPr>
        <p:pic>
          <p:nvPicPr>
            <p:cNvPr id="19476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9" name="Picture 7" descr="CRNRC4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0" name="Picture 8" descr="CRNRC4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1" name="Picture 9" descr="CRNRC4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2" name="Picture 10" descr="CRNRC40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3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0" name="Picture 16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6095" y="269343"/>
            <a:ext cx="111760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7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325930" y="411326"/>
            <a:ext cx="111760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8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68" y="4828011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9" descr="WhitecornerFl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293" y="4922784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2" descr="1170269phoexz8m4g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8579644" y="-1371600"/>
            <a:ext cx="457200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23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36444" y="-1295400"/>
            <a:ext cx="457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24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245644" y="-1295400"/>
            <a:ext cx="457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3849" name="WordArt 25"/>
          <p:cNvSpPr>
            <a:spLocks noChangeArrowheads="1" noChangeShapeType="1" noTextEdit="1"/>
          </p:cNvSpPr>
          <p:nvPr/>
        </p:nvSpPr>
        <p:spPr bwMode="auto">
          <a:xfrm>
            <a:off x="2210814" y="1922835"/>
            <a:ext cx="7977983" cy="2190695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Kính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chào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tạm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biệt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9468" name="Picture 26" descr="Entertainment-02-jun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408" y="4495800"/>
            <a:ext cx="2336801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7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983707" y="-1524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8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69507" y="48768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9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36707" y="-3048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0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75" y="3282618"/>
            <a:ext cx="101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1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01" y="3360648"/>
            <a:ext cx="101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79507" y="49530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58" name="Nhu-Co-Bac-Trong-Ngay-Vui-Dai-Tha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931" y="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78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3515" fill="hold"/>
                                        <p:tgtEl>
                                          <p:spTgt spid="333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3858"/>
                </p:tgtEl>
              </p:cMediaNode>
            </p:audio>
          </p:childTnLst>
        </p:cTn>
      </p:par>
    </p:tnLst>
    <p:bldLst>
      <p:bldP spid="3338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WordArt 3"/>
          <p:cNvSpPr>
            <a:spLocks noChangeArrowheads="1" noChangeShapeType="1" noTextEdit="1"/>
          </p:cNvSpPr>
          <p:nvPr/>
        </p:nvSpPr>
        <p:spPr bwMode="auto">
          <a:xfrm>
            <a:off x="1936895" y="1738619"/>
            <a:ext cx="4800600" cy="10255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Ổn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định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tổ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chức</a:t>
            </a:r>
            <a:endParaRPr lang="en-US" sz="3600" b="1" i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9460" name="Picture 409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12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10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2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11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2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12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12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13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816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14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054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415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768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4736" y="305966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ạn Ơi Có Biết  Bài Hát Thiếu Nhi Vui Nhộn Cho Trẻ Mầm No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0" end="107999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4161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8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124" name="Picture 4" descr="Picture 0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28600"/>
            <a:ext cx="11785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3 PTG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5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72127" y="685800"/>
            <a:ext cx="9067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27" y="1447800"/>
            <a:ext cx="9144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3" descr="Picture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0" y="381000"/>
            <a:ext cx="7620000" cy="106680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208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r="322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62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283" r="10001"/>
          <a:stretch>
            <a:fillRect/>
          </a:stretch>
        </p:blipFill>
        <p:spPr bwMode="auto">
          <a:xfrm>
            <a:off x="0" y="0"/>
            <a:ext cx="121263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99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0243" name="Picture 2" descr="C:\Users\Administrator\Desktop\a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" y="0"/>
            <a:ext cx="12090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0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267" name="Content Placeholder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 b="2174"/>
          <a:stretch>
            <a:fillRect/>
          </a:stretch>
        </p:blipFill>
        <p:spPr bwMode="auto">
          <a:xfrm>
            <a:off x="-12700" y="-9525"/>
            <a:ext cx="12543367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 descr="SMILE ART |VẼ Ô TÔ MƠ ƯỚC | VẼ ƯỚC MƠ CỦA EM | VẼ XE Ô TÔ BUÝT | VẼ PHƯƠNG  TIỆN GIAO THÔNG #smileart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12206" b="13333"/>
          <a:stretch>
            <a:fillRect/>
          </a:stretch>
        </p:blipFill>
        <p:spPr bwMode="auto">
          <a:xfrm>
            <a:off x="-12700" y="-38100"/>
            <a:ext cx="125433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68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291" name="Title 1"/>
          <p:cNvSpPr>
            <a:spLocks noGrp="1" noChangeArrowheads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229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6038"/>
            <a:ext cx="582506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69" y="0"/>
            <a:ext cx="569383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 descr="C:\Users\Administrator\Desktop\a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2" y="3457575"/>
            <a:ext cx="5721351" cy="324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2" y="3457578"/>
            <a:ext cx="5812367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63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.VnAvant"/>
        <a:ea typeface=""/>
        <a:cs typeface=""/>
      </a:majorFont>
      <a:minorFont>
        <a:latin typeface=".VnAva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5028</TotalTime>
  <Words>69</Words>
  <Application>Microsoft Office PowerPoint</Application>
  <PresentationFormat>Custom</PresentationFormat>
  <Paragraphs>13</Paragraphs>
  <Slides>14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Office Theme</vt:lpstr>
      <vt:lpstr>Default Design</vt:lpstr>
      <vt:lpstr>1_Default Design</vt:lpstr>
      <vt:lpstr>2_Default Design</vt:lpstr>
      <vt:lpstr>3_Default Design</vt:lpstr>
      <vt:lpstr>CorelDRAW X3 Graphic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Techsi.vn</cp:lastModifiedBy>
  <cp:revision>145</cp:revision>
  <dcterms:created xsi:type="dcterms:W3CDTF">2016-10-23T17:21:39Z</dcterms:created>
  <dcterms:modified xsi:type="dcterms:W3CDTF">2024-03-12T04:51:55Z</dcterms:modified>
</cp:coreProperties>
</file>