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</p:sldMasterIdLst>
  <p:notesMasterIdLst>
    <p:notesMasterId r:id="rId25"/>
  </p:notesMasterIdLst>
  <p:sldIdLst>
    <p:sldId id="318" r:id="rId7"/>
    <p:sldId id="319" r:id="rId8"/>
    <p:sldId id="323" r:id="rId9"/>
    <p:sldId id="324" r:id="rId10"/>
    <p:sldId id="320" r:id="rId11"/>
    <p:sldId id="271" r:id="rId12"/>
    <p:sldId id="272" r:id="rId13"/>
    <p:sldId id="299" r:id="rId14"/>
    <p:sldId id="274" r:id="rId15"/>
    <p:sldId id="276" r:id="rId16"/>
    <p:sldId id="278" r:id="rId17"/>
    <p:sldId id="321" r:id="rId18"/>
    <p:sldId id="300" r:id="rId19"/>
    <p:sldId id="282" r:id="rId20"/>
    <p:sldId id="284" r:id="rId21"/>
    <p:sldId id="302" r:id="rId22"/>
    <p:sldId id="304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6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6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4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5270-82DD-4C76-A2D9-CD2759E73CBB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41CC-7DC1-4231-BA72-2FFF4CB1C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8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7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6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6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4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23D21-05E8-4387-BF24-7FE1DB8DB26E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4E052-15DB-486C-A5C9-4334C8634F26}" type="slidenum">
              <a:rPr lang="en-US"/>
              <a:pPr/>
              <a:t>10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83D45-B032-48EC-9CD5-D45D9965FCDE}" type="slidenum">
              <a:rPr lang="en-US"/>
              <a:pPr/>
              <a:t>11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8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7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8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32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8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3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5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6" indent="0">
              <a:buNone/>
              <a:defRPr sz="2000"/>
            </a:lvl7pPr>
            <a:lvl8pPr marL="3199976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34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55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5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0" indent="0" algn="ctr">
              <a:buNone/>
              <a:defRPr sz="2000"/>
            </a:lvl2pPr>
            <a:lvl3pPr marL="914279" indent="0" algn="ctr">
              <a:buNone/>
              <a:defRPr sz="1800"/>
            </a:lvl3pPr>
            <a:lvl4pPr marL="1371418" indent="0" algn="ctr">
              <a:buNone/>
              <a:defRPr sz="1600"/>
            </a:lvl4pPr>
            <a:lvl5pPr marL="1828558" indent="0" algn="ctr">
              <a:buNone/>
              <a:defRPr sz="1600"/>
            </a:lvl5pPr>
            <a:lvl6pPr marL="2285697" indent="0" algn="ctr">
              <a:buNone/>
              <a:defRPr sz="1600"/>
            </a:lvl6pPr>
            <a:lvl7pPr marL="2742836" indent="0" algn="ctr">
              <a:buNone/>
              <a:defRPr sz="1600"/>
            </a:lvl7pPr>
            <a:lvl8pPr marL="3199976" indent="0" algn="ctr">
              <a:buNone/>
              <a:defRPr sz="1600"/>
            </a:lvl8pPr>
            <a:lvl9pPr marL="36571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76DD2-B02B-4D19-8242-9810688695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80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2D454-42B9-4BA1-AC1F-A31EB06BC3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32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1"/>
            <a:ext cx="7886700" cy="28527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7"/>
            <a:ext cx="7886700" cy="1500188"/>
          </a:xfrm>
        </p:spPr>
        <p:txBody>
          <a:bodyPr/>
          <a:lstStyle>
            <a:lvl1pPr marL="0" indent="0">
              <a:buNone/>
              <a:defRPr sz="2400"/>
            </a:lvl1pPr>
            <a:lvl2pPr marL="457140" indent="0">
              <a:buNone/>
              <a:defRPr sz="2000"/>
            </a:lvl2pPr>
            <a:lvl3pPr marL="914279" indent="0">
              <a:buNone/>
              <a:defRPr sz="1800"/>
            </a:lvl3pPr>
            <a:lvl4pPr marL="1371418" indent="0">
              <a:buNone/>
              <a:defRPr sz="1600"/>
            </a:lvl4pPr>
            <a:lvl5pPr marL="1828558" indent="0">
              <a:buNone/>
              <a:defRPr sz="1600"/>
            </a:lvl5pPr>
            <a:lvl6pPr marL="2285697" indent="0">
              <a:buNone/>
              <a:defRPr sz="1600"/>
            </a:lvl6pPr>
            <a:lvl7pPr marL="2742836" indent="0">
              <a:buNone/>
              <a:defRPr sz="1600"/>
            </a:lvl7pPr>
            <a:lvl8pPr marL="3199976" indent="0">
              <a:buNone/>
              <a:defRPr sz="1600"/>
            </a:lvl8pPr>
            <a:lvl9pPr marL="365711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B6E0E-3DE0-4AB0-951B-B7AA2AD714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5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83A9E-A7A7-4A8A-8107-1A53F2EE7A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83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4" y="1681166"/>
            <a:ext cx="386873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4" y="2505079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6"/>
            <a:ext cx="38877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9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06135-4D28-47C9-9B1D-6487D3C17C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7F016-2AAC-4F5E-83A3-DE48BB51E2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11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D7A6A-487F-4128-8774-DCD79D613E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6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3" y="987430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0" indent="0">
              <a:buNone/>
              <a:defRPr sz="1400"/>
            </a:lvl2pPr>
            <a:lvl3pPr marL="914279" indent="0">
              <a:buNone/>
              <a:defRPr sz="1200"/>
            </a:lvl3pPr>
            <a:lvl4pPr marL="1371418" indent="0">
              <a:buNone/>
              <a:defRPr sz="1000"/>
            </a:lvl4pPr>
            <a:lvl5pPr marL="1828558" indent="0">
              <a:buNone/>
              <a:defRPr sz="1000"/>
            </a:lvl5pPr>
            <a:lvl6pPr marL="2285697" indent="0">
              <a:buNone/>
              <a:defRPr sz="1000"/>
            </a:lvl6pPr>
            <a:lvl7pPr marL="2742836" indent="0">
              <a:buNone/>
              <a:defRPr sz="1000"/>
            </a:lvl7pPr>
            <a:lvl8pPr marL="3199976" indent="0">
              <a:buNone/>
              <a:defRPr sz="1000"/>
            </a:lvl8pPr>
            <a:lvl9pPr marL="36571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0FBAB-2952-410A-B88C-9F9AC38576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99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3" y="987430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6" indent="0">
              <a:buNone/>
              <a:defRPr sz="2000"/>
            </a:lvl7pPr>
            <a:lvl8pPr marL="3199976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0" indent="0">
              <a:buNone/>
              <a:defRPr sz="1400"/>
            </a:lvl2pPr>
            <a:lvl3pPr marL="914279" indent="0">
              <a:buNone/>
              <a:defRPr sz="1200"/>
            </a:lvl3pPr>
            <a:lvl4pPr marL="1371418" indent="0">
              <a:buNone/>
              <a:defRPr sz="1000"/>
            </a:lvl4pPr>
            <a:lvl5pPr marL="1828558" indent="0">
              <a:buNone/>
              <a:defRPr sz="1000"/>
            </a:lvl5pPr>
            <a:lvl6pPr marL="2285697" indent="0">
              <a:buNone/>
              <a:defRPr sz="1000"/>
            </a:lvl6pPr>
            <a:lvl7pPr marL="2742836" indent="0">
              <a:buNone/>
              <a:defRPr sz="1000"/>
            </a:lvl7pPr>
            <a:lvl8pPr marL="3199976" indent="0">
              <a:buNone/>
              <a:defRPr sz="1000"/>
            </a:lvl8pPr>
            <a:lvl9pPr marL="36571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37EC2-6171-4210-9837-B2E63E8664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40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E1606-B9D0-4B32-9818-F8FD7CB11C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35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77818-F48D-47C7-80F7-32BC8D842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65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5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0" indent="0" algn="ctr">
              <a:buNone/>
              <a:defRPr sz="2000"/>
            </a:lvl2pPr>
            <a:lvl3pPr marL="914279" indent="0" algn="ctr">
              <a:buNone/>
              <a:defRPr sz="1800"/>
            </a:lvl3pPr>
            <a:lvl4pPr marL="1371418" indent="0" algn="ctr">
              <a:buNone/>
              <a:defRPr sz="1600"/>
            </a:lvl4pPr>
            <a:lvl5pPr marL="1828558" indent="0" algn="ctr">
              <a:buNone/>
              <a:defRPr sz="1600"/>
            </a:lvl5pPr>
            <a:lvl6pPr marL="2285697" indent="0" algn="ctr">
              <a:buNone/>
              <a:defRPr sz="1600"/>
            </a:lvl6pPr>
            <a:lvl7pPr marL="2742836" indent="0" algn="ctr">
              <a:buNone/>
              <a:defRPr sz="1600"/>
            </a:lvl7pPr>
            <a:lvl8pPr marL="3199976" indent="0" algn="ctr">
              <a:buNone/>
              <a:defRPr sz="1600"/>
            </a:lvl8pPr>
            <a:lvl9pPr marL="36571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B17C-2324-4434-ADA7-456C5A5618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13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28321-D106-48BE-AC4D-BE93F1DA2D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35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1"/>
            <a:ext cx="7886700" cy="28527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7"/>
            <a:ext cx="7886700" cy="1500188"/>
          </a:xfrm>
        </p:spPr>
        <p:txBody>
          <a:bodyPr/>
          <a:lstStyle>
            <a:lvl1pPr marL="0" indent="0">
              <a:buNone/>
              <a:defRPr sz="2400"/>
            </a:lvl1pPr>
            <a:lvl2pPr marL="457140" indent="0">
              <a:buNone/>
              <a:defRPr sz="2000"/>
            </a:lvl2pPr>
            <a:lvl3pPr marL="914279" indent="0">
              <a:buNone/>
              <a:defRPr sz="1800"/>
            </a:lvl3pPr>
            <a:lvl4pPr marL="1371418" indent="0">
              <a:buNone/>
              <a:defRPr sz="1600"/>
            </a:lvl4pPr>
            <a:lvl5pPr marL="1828558" indent="0">
              <a:buNone/>
              <a:defRPr sz="1600"/>
            </a:lvl5pPr>
            <a:lvl6pPr marL="2285697" indent="0">
              <a:buNone/>
              <a:defRPr sz="1600"/>
            </a:lvl6pPr>
            <a:lvl7pPr marL="2742836" indent="0">
              <a:buNone/>
              <a:defRPr sz="1600"/>
            </a:lvl7pPr>
            <a:lvl8pPr marL="3199976" indent="0">
              <a:buNone/>
              <a:defRPr sz="1600"/>
            </a:lvl8pPr>
            <a:lvl9pPr marL="365711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BEAB6-1FDE-4481-87ED-DEEB5B5F74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24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F2619-8CA6-4B48-B8CB-4AB7E20EBA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42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4" y="1681166"/>
            <a:ext cx="386873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4" y="2505079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6"/>
            <a:ext cx="38877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9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855AB-7C7D-41F3-99D8-103DE2C869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11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DB822-955F-4D5A-9366-0EB9F860DC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CE8C7-2B66-4DAB-9C23-14C1D7E36A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2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3" y="987430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0" indent="0">
              <a:buNone/>
              <a:defRPr sz="1400"/>
            </a:lvl2pPr>
            <a:lvl3pPr marL="914279" indent="0">
              <a:buNone/>
              <a:defRPr sz="1200"/>
            </a:lvl3pPr>
            <a:lvl4pPr marL="1371418" indent="0">
              <a:buNone/>
              <a:defRPr sz="1000"/>
            </a:lvl4pPr>
            <a:lvl5pPr marL="1828558" indent="0">
              <a:buNone/>
              <a:defRPr sz="1000"/>
            </a:lvl5pPr>
            <a:lvl6pPr marL="2285697" indent="0">
              <a:buNone/>
              <a:defRPr sz="1000"/>
            </a:lvl6pPr>
            <a:lvl7pPr marL="2742836" indent="0">
              <a:buNone/>
              <a:defRPr sz="1000"/>
            </a:lvl7pPr>
            <a:lvl8pPr marL="3199976" indent="0">
              <a:buNone/>
              <a:defRPr sz="1000"/>
            </a:lvl8pPr>
            <a:lvl9pPr marL="36571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7F7AF-529F-42AF-8E69-2C4DC4301F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41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3" y="987430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6" indent="0">
              <a:buNone/>
              <a:defRPr sz="2000"/>
            </a:lvl7pPr>
            <a:lvl8pPr marL="3199976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0" indent="0">
              <a:buNone/>
              <a:defRPr sz="1400"/>
            </a:lvl2pPr>
            <a:lvl3pPr marL="914279" indent="0">
              <a:buNone/>
              <a:defRPr sz="1200"/>
            </a:lvl3pPr>
            <a:lvl4pPr marL="1371418" indent="0">
              <a:buNone/>
              <a:defRPr sz="1000"/>
            </a:lvl4pPr>
            <a:lvl5pPr marL="1828558" indent="0">
              <a:buNone/>
              <a:defRPr sz="1000"/>
            </a:lvl5pPr>
            <a:lvl6pPr marL="2285697" indent="0">
              <a:buNone/>
              <a:defRPr sz="1000"/>
            </a:lvl6pPr>
            <a:lvl7pPr marL="2742836" indent="0">
              <a:buNone/>
              <a:defRPr sz="1000"/>
            </a:lvl7pPr>
            <a:lvl8pPr marL="3199976" indent="0">
              <a:buNone/>
              <a:defRPr sz="1000"/>
            </a:lvl8pPr>
            <a:lvl9pPr marL="36571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20C40-8AE5-4614-9CD5-0E27FA087D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5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3A7CE-FBDF-417D-B39E-80BD0FB5BC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57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7B5DE-F7D0-417D-B4D7-FF89BED18D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7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95642"/>
            <a:ext cx="8636000" cy="22050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29302"/>
            <a:ext cx="71120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484906" indent="0" algn="ctr">
              <a:buNone/>
              <a:defRPr/>
            </a:lvl2pPr>
            <a:lvl3pPr marL="969813" indent="0" algn="ctr">
              <a:buNone/>
              <a:defRPr/>
            </a:lvl3pPr>
            <a:lvl4pPr marL="1454719" indent="0" algn="ctr">
              <a:buNone/>
              <a:defRPr/>
            </a:lvl4pPr>
            <a:lvl5pPr marL="1939625" indent="0" algn="ctr">
              <a:buNone/>
              <a:defRPr/>
            </a:lvl5pPr>
            <a:lvl6pPr marL="2424532" indent="0" algn="ctr">
              <a:buNone/>
              <a:defRPr/>
            </a:lvl6pPr>
            <a:lvl7pPr marL="2909438" indent="0" algn="ctr">
              <a:buNone/>
              <a:defRPr/>
            </a:lvl7pPr>
            <a:lvl8pPr marL="3394344" indent="0" algn="ctr">
              <a:buNone/>
              <a:defRPr/>
            </a:lvl8pPr>
            <a:lvl9pPr marL="387925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C6B59-E9EA-4015-BAEE-D2CC5CA2D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30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39965-A6F6-40BE-A8F1-695C4E8A4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58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69" y="6610357"/>
            <a:ext cx="8636000" cy="2043113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69" y="4360071"/>
            <a:ext cx="8636000" cy="2250280"/>
          </a:xfrm>
        </p:spPr>
        <p:txBody>
          <a:bodyPr anchor="b"/>
          <a:lstStyle>
            <a:lvl1pPr marL="0" indent="0">
              <a:buNone/>
              <a:defRPr sz="2100"/>
            </a:lvl1pPr>
            <a:lvl2pPr marL="484906" indent="0">
              <a:buNone/>
              <a:defRPr sz="1900"/>
            </a:lvl2pPr>
            <a:lvl3pPr marL="969813" indent="0">
              <a:buNone/>
              <a:defRPr sz="1700"/>
            </a:lvl3pPr>
            <a:lvl4pPr marL="1454719" indent="0">
              <a:buNone/>
              <a:defRPr sz="1500"/>
            </a:lvl4pPr>
            <a:lvl5pPr marL="1939625" indent="0">
              <a:buNone/>
              <a:defRPr sz="1500"/>
            </a:lvl5pPr>
            <a:lvl6pPr marL="2424532" indent="0">
              <a:buNone/>
              <a:defRPr sz="1500"/>
            </a:lvl6pPr>
            <a:lvl7pPr marL="2909438" indent="0">
              <a:buNone/>
              <a:defRPr sz="1500"/>
            </a:lvl7pPr>
            <a:lvl8pPr marL="3394344" indent="0">
              <a:buNone/>
              <a:defRPr sz="1500"/>
            </a:lvl8pPr>
            <a:lvl9pPr marL="3879251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06700-7BD7-4AD6-BB09-311D40953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71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5" y="2400306"/>
            <a:ext cx="4487333" cy="67889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71" y="2400306"/>
            <a:ext cx="4487333" cy="67889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9364-5EC5-4B8C-BE91-73B53C3449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72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02669"/>
            <a:ext cx="4489098" cy="95964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4906" indent="0">
              <a:buNone/>
              <a:defRPr sz="2100" b="1"/>
            </a:lvl2pPr>
            <a:lvl3pPr marL="969813" indent="0">
              <a:buNone/>
              <a:defRPr sz="1900" b="1"/>
            </a:lvl3pPr>
            <a:lvl4pPr marL="1454719" indent="0">
              <a:buNone/>
              <a:defRPr sz="1700" b="1"/>
            </a:lvl4pPr>
            <a:lvl5pPr marL="1939625" indent="0">
              <a:buNone/>
              <a:defRPr sz="1700" b="1"/>
            </a:lvl5pPr>
            <a:lvl6pPr marL="2424532" indent="0">
              <a:buNone/>
              <a:defRPr sz="1700" b="1"/>
            </a:lvl6pPr>
            <a:lvl7pPr marL="2909438" indent="0">
              <a:buNone/>
              <a:defRPr sz="1700" b="1"/>
            </a:lvl7pPr>
            <a:lvl8pPr marL="3394344" indent="0">
              <a:buNone/>
              <a:defRPr sz="1700" b="1"/>
            </a:lvl8pPr>
            <a:lvl9pPr marL="387925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262312"/>
            <a:ext cx="4489098" cy="592693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2302669"/>
            <a:ext cx="4490861" cy="95964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4906" indent="0">
              <a:buNone/>
              <a:defRPr sz="2100" b="1"/>
            </a:lvl2pPr>
            <a:lvl3pPr marL="969813" indent="0">
              <a:buNone/>
              <a:defRPr sz="1900" b="1"/>
            </a:lvl3pPr>
            <a:lvl4pPr marL="1454719" indent="0">
              <a:buNone/>
              <a:defRPr sz="1700" b="1"/>
            </a:lvl4pPr>
            <a:lvl5pPr marL="1939625" indent="0">
              <a:buNone/>
              <a:defRPr sz="1700" b="1"/>
            </a:lvl5pPr>
            <a:lvl6pPr marL="2424532" indent="0">
              <a:buNone/>
              <a:defRPr sz="1700" b="1"/>
            </a:lvl6pPr>
            <a:lvl7pPr marL="2909438" indent="0">
              <a:buNone/>
              <a:defRPr sz="1700" b="1"/>
            </a:lvl7pPr>
            <a:lvl8pPr marL="3394344" indent="0">
              <a:buNone/>
              <a:defRPr sz="1700" b="1"/>
            </a:lvl8pPr>
            <a:lvl9pPr marL="387925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3262312"/>
            <a:ext cx="4490861" cy="592693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ECD8-4EB3-4AFA-84DF-C6FB5B1CF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3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C891-560C-4EAF-9A12-8A5CC0E0C0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35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71F87-06AA-4E82-8C70-6AC8669908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58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7" y="409577"/>
            <a:ext cx="3342571" cy="1743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09578"/>
            <a:ext cx="5679722" cy="877967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7" y="2152653"/>
            <a:ext cx="3342571" cy="7036595"/>
          </a:xfrm>
        </p:spPr>
        <p:txBody>
          <a:bodyPr/>
          <a:lstStyle>
            <a:lvl1pPr marL="0" indent="0">
              <a:buNone/>
              <a:defRPr sz="1500"/>
            </a:lvl1pPr>
            <a:lvl2pPr marL="484906" indent="0">
              <a:buNone/>
              <a:defRPr sz="1300"/>
            </a:lvl2pPr>
            <a:lvl3pPr marL="969813" indent="0">
              <a:buNone/>
              <a:defRPr sz="1100"/>
            </a:lvl3pPr>
            <a:lvl4pPr marL="1454719" indent="0">
              <a:buNone/>
              <a:defRPr sz="1000"/>
            </a:lvl4pPr>
            <a:lvl5pPr marL="1939625" indent="0">
              <a:buNone/>
              <a:defRPr sz="1000"/>
            </a:lvl5pPr>
            <a:lvl6pPr marL="2424532" indent="0">
              <a:buNone/>
              <a:defRPr sz="1000"/>
            </a:lvl6pPr>
            <a:lvl7pPr marL="2909438" indent="0">
              <a:buNone/>
              <a:defRPr sz="1000"/>
            </a:lvl7pPr>
            <a:lvl8pPr marL="3394344" indent="0">
              <a:buNone/>
              <a:defRPr sz="1000"/>
            </a:lvl8pPr>
            <a:lvl9pPr marL="38792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6A21-A2E2-4F35-A2E6-3EDA65522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03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200902"/>
            <a:ext cx="6096000" cy="85010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19163"/>
            <a:ext cx="6096000" cy="6172200"/>
          </a:xfrm>
        </p:spPr>
        <p:txBody>
          <a:bodyPr/>
          <a:lstStyle>
            <a:lvl1pPr marL="0" indent="0">
              <a:buNone/>
              <a:defRPr sz="3400"/>
            </a:lvl1pPr>
            <a:lvl2pPr marL="484906" indent="0">
              <a:buNone/>
              <a:defRPr sz="3000"/>
            </a:lvl2pPr>
            <a:lvl3pPr marL="969813" indent="0">
              <a:buNone/>
              <a:defRPr sz="2500"/>
            </a:lvl3pPr>
            <a:lvl4pPr marL="1454719" indent="0">
              <a:buNone/>
              <a:defRPr sz="2100"/>
            </a:lvl4pPr>
            <a:lvl5pPr marL="1939625" indent="0">
              <a:buNone/>
              <a:defRPr sz="2100"/>
            </a:lvl5pPr>
            <a:lvl6pPr marL="2424532" indent="0">
              <a:buNone/>
              <a:defRPr sz="2100"/>
            </a:lvl6pPr>
            <a:lvl7pPr marL="2909438" indent="0">
              <a:buNone/>
              <a:defRPr sz="2100"/>
            </a:lvl7pPr>
            <a:lvl8pPr marL="3394344" indent="0">
              <a:buNone/>
              <a:defRPr sz="2100"/>
            </a:lvl8pPr>
            <a:lvl9pPr marL="3879251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8051010"/>
            <a:ext cx="6096000" cy="1207292"/>
          </a:xfrm>
        </p:spPr>
        <p:txBody>
          <a:bodyPr/>
          <a:lstStyle>
            <a:lvl1pPr marL="0" indent="0">
              <a:buNone/>
              <a:defRPr sz="1500"/>
            </a:lvl1pPr>
            <a:lvl2pPr marL="484906" indent="0">
              <a:buNone/>
              <a:defRPr sz="1300"/>
            </a:lvl2pPr>
            <a:lvl3pPr marL="969813" indent="0">
              <a:buNone/>
              <a:defRPr sz="1100"/>
            </a:lvl3pPr>
            <a:lvl4pPr marL="1454719" indent="0">
              <a:buNone/>
              <a:defRPr sz="1000"/>
            </a:lvl4pPr>
            <a:lvl5pPr marL="1939625" indent="0">
              <a:buNone/>
              <a:defRPr sz="1000"/>
            </a:lvl5pPr>
            <a:lvl6pPr marL="2424532" indent="0">
              <a:buNone/>
              <a:defRPr sz="1000"/>
            </a:lvl6pPr>
            <a:lvl7pPr marL="2909438" indent="0">
              <a:buNone/>
              <a:defRPr sz="1000"/>
            </a:lvl7pPr>
            <a:lvl8pPr marL="3394344" indent="0">
              <a:buNone/>
              <a:defRPr sz="1000"/>
            </a:lvl8pPr>
            <a:lvl9pPr marL="38792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49563-BA5D-45EF-8196-26A38EB520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17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D73CE-63F5-447A-9E64-063BB8F4F2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829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11959"/>
            <a:ext cx="22860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4" y="411959"/>
            <a:ext cx="6688667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47E0-5BC6-4CA0-A199-9F0D2BC3F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72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848" y="273850"/>
            <a:ext cx="8230306" cy="5853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9E530-5A7B-40DE-9334-36DE068B1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88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51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2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35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4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96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25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3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51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48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4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6" indent="0">
              <a:buNone/>
              <a:defRPr sz="2000"/>
            </a:lvl7pPr>
            <a:lvl8pPr marL="3199976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BA6A-0902-4D36-91A4-3CB638A5F972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defTabSz="9142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defTabSz="9142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424A-8799-4677-9435-7897B9B61D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DF0E-9B22-4E25-B997-37372C221F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7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defTabSz="9142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defTabSz="9142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ABC845-F5EB-4626-AB64-2BF91768E1E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5pPr>
      <a:lvl6pPr marL="45714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6pPr>
      <a:lvl7pPr marL="91427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7pPr>
      <a:lvl8pPr marL="137141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8pPr>
      <a:lvl9pPr marL="182855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54" indent="-34285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914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914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914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914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E24D79-3D50-4989-81EF-44D6238AF49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5pPr>
      <a:lvl6pPr marL="45714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6pPr>
      <a:lvl7pPr marL="91427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7pPr>
      <a:lvl8pPr marL="137141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8pPr>
      <a:lvl9pPr marL="182855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54" indent="-34285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914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914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914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914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203" y="273844"/>
            <a:ext cx="82316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81" tIns="48491" rIns="96981" bIns="484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203" y="1600541"/>
            <a:ext cx="8231605" cy="45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203" y="6245680"/>
            <a:ext cx="213560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>
              <a:defRPr sz="150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03" y="6245680"/>
            <a:ext cx="289760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03" y="6245680"/>
            <a:ext cx="213560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72752C-5AF9-439E-A760-4455424BDEB0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6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4906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69813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54719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39625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3680" indent="-36368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7973" indent="-303066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2266" indent="-242453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97172" indent="-24245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82078" indent="-24245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66985" indent="-24245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51891" indent="-24245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36797" indent="-24245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21704" indent="-24245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98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4906" algn="l" defTabSz="9698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9813" algn="l" defTabSz="9698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4719" algn="l" defTabSz="9698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625" algn="l" defTabSz="9698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532" algn="l" defTabSz="9698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438" algn="l" defTabSz="9698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344" algn="l" defTabSz="9698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51" algn="l" defTabSz="9698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CFF5AB3-39AD-487C-8E2C-2D14F1B90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D67F7D-B339-4DEA-A677-F7C15F1DB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9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0979" y="1828800"/>
            <a:ext cx="7169943" cy="1143000"/>
          </a:xfrm>
          <a:prstGeom prst="rect">
            <a:avLst/>
          </a:prstGeom>
        </p:spPr>
        <p:txBody>
          <a:bodyPr lIns="91428" tIns="45714" rIns="91428" bIns="45714" anchor="b">
            <a:prstTxWarp prst="textButton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1665286" y="431804"/>
            <a:ext cx="6115051" cy="8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altLang="en-US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altLang="en-US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7" name="Subtitle 2"/>
          <p:cNvSpPr txBox="1">
            <a:spLocks noChangeArrowheads="1"/>
          </p:cNvSpPr>
          <p:nvPr/>
        </p:nvSpPr>
        <p:spPr bwMode="auto">
          <a:xfrm>
            <a:off x="2133563" y="4800603"/>
            <a:ext cx="5184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1012" y="3657600"/>
            <a:ext cx="7789862" cy="685800"/>
          </a:xfrm>
          <a:prstGeom prst="rect">
            <a:avLst/>
          </a:prstGeom>
        </p:spPr>
        <p:txBody>
          <a:bodyPr lIns="91428" tIns="45714" rIns="91428" bIns="45714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55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3590925"/>
            <a:ext cx="1109662" cy="3267075"/>
          </a:xfrm>
          <a:prstGeom prst="rect">
            <a:avLst/>
          </a:prstGeom>
          <a:noFill/>
        </p:spPr>
      </p:pic>
      <p:sp>
        <p:nvSpPr>
          <p:cNvPr id="61442" name="Freeform 2"/>
          <p:cNvSpPr>
            <a:spLocks/>
          </p:cNvSpPr>
          <p:nvPr/>
        </p:nvSpPr>
        <p:spPr bwMode="auto">
          <a:xfrm>
            <a:off x="3846522" y="1044577"/>
            <a:ext cx="827087" cy="3114675"/>
          </a:xfrm>
          <a:custGeom>
            <a:avLst/>
            <a:gdLst/>
            <a:ahLst/>
            <a:cxnLst>
              <a:cxn ang="0">
                <a:pos x="9" y="462"/>
              </a:cxn>
              <a:cxn ang="0">
                <a:pos x="505" y="0"/>
              </a:cxn>
              <a:cxn ang="0">
                <a:pos x="497" y="1585"/>
              </a:cxn>
              <a:cxn ang="0">
                <a:pos x="0" y="2042"/>
              </a:cxn>
              <a:cxn ang="0">
                <a:pos x="8" y="465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79951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3797300" y="3429000"/>
            <a:ext cx="49784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680" y="480"/>
              </a:cxn>
              <a:cxn ang="0">
                <a:pos x="3136" y="0"/>
              </a:cxn>
              <a:cxn ang="0">
                <a:pos x="520" y="0"/>
              </a:cxn>
              <a:cxn ang="0">
                <a:pos x="32" y="480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35409" y="1033470"/>
            <a:ext cx="5019675" cy="3182937"/>
            <a:chOff x="1200" y="1091"/>
            <a:chExt cx="3162" cy="2005"/>
          </a:xfrm>
        </p:grpSpPr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9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/>
          <p:cNvSpPr>
            <a:spLocks/>
          </p:cNvSpPr>
          <p:nvPr/>
        </p:nvSpPr>
        <p:spPr bwMode="auto">
          <a:xfrm>
            <a:off x="7991480" y="1079504"/>
            <a:ext cx="831851" cy="3209925"/>
          </a:xfrm>
          <a:custGeom>
            <a:avLst/>
            <a:gdLst/>
            <a:ahLst/>
            <a:cxnLst>
              <a:cxn ang="0">
                <a:pos x="12" y="474"/>
              </a:cxn>
              <a:cxn ang="0">
                <a:pos x="505" y="0"/>
              </a:cxn>
              <a:cxn ang="0">
                <a:pos x="508" y="1488"/>
              </a:cxn>
              <a:cxn ang="0">
                <a:pos x="0" y="2022"/>
              </a:cxn>
              <a:cxn ang="0">
                <a:pos x="8" y="461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835400" y="1809751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3797302" y="1016003"/>
            <a:ext cx="4991100" cy="793751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2640" y="496"/>
              </a:cxn>
              <a:cxn ang="0">
                <a:pos x="3128" y="0"/>
              </a:cxn>
              <a:cxn ang="0">
                <a:pos x="488" y="8"/>
              </a:cxn>
              <a:cxn ang="0">
                <a:pos x="0" y="500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59200" y="1003306"/>
            <a:ext cx="5087938" cy="3324225"/>
            <a:chOff x="-1077" y="992"/>
            <a:chExt cx="3149" cy="2094"/>
          </a:xfrm>
        </p:grpSpPr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AutoShape 15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0" y="5899151"/>
            <a:ext cx="315753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079751" y="5899151"/>
            <a:ext cx="279400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49713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0" y="6313488"/>
            <a:ext cx="297973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Mặt sau và mặt trước.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630488" y="6284913"/>
            <a:ext cx="312420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60680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51000" y="5321303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ch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1531939" y="384179"/>
            <a:ext cx="7207270" cy="64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pic>
        <p:nvPicPr>
          <p:cNvPr id="61494" name="Picture 54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" y="3"/>
            <a:ext cx="1438275" cy="34353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48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33" y="3422655"/>
            <a:ext cx="1438275" cy="3435351"/>
          </a:xfrm>
          <a:prstGeom prst="rect">
            <a:avLst/>
          </a:prstGeom>
          <a:noFill/>
        </p:spPr>
      </p:pic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1531939" y="384179"/>
            <a:ext cx="7207270" cy="64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sp>
        <p:nvSpPr>
          <p:cNvPr id="97313" name="AutoShape 33"/>
          <p:cNvSpPr>
            <a:spLocks noChangeArrowheads="1"/>
          </p:cNvSpPr>
          <p:nvPr/>
        </p:nvSpPr>
        <p:spPr bwMode="auto">
          <a:xfrm>
            <a:off x="5878522" y="3744916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97314" name="AutoShape 34"/>
          <p:cNvSpPr>
            <a:spLocks noChangeArrowheads="1"/>
          </p:cNvSpPr>
          <p:nvPr/>
        </p:nvSpPr>
        <p:spPr bwMode="auto">
          <a:xfrm>
            <a:off x="5892800" y="3048004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15" name="AutoShape 35"/>
          <p:cNvSpPr>
            <a:spLocks noChangeArrowheads="1"/>
          </p:cNvSpPr>
          <p:nvPr/>
        </p:nvSpPr>
        <p:spPr bwMode="auto">
          <a:xfrm>
            <a:off x="5878522" y="2366968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22" name="AutoShape 42"/>
          <p:cNvSpPr>
            <a:spLocks noChangeArrowheads="1"/>
          </p:cNvSpPr>
          <p:nvPr/>
        </p:nvSpPr>
        <p:spPr bwMode="auto">
          <a:xfrm>
            <a:off x="376247" y="2424117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97323" name="AutoShape 43"/>
          <p:cNvSpPr>
            <a:spLocks noChangeArrowheads="1"/>
          </p:cNvSpPr>
          <p:nvPr/>
        </p:nvSpPr>
        <p:spPr bwMode="auto">
          <a:xfrm>
            <a:off x="2770192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97324" name="AutoShape 44"/>
          <p:cNvSpPr>
            <a:spLocks noChangeArrowheads="1"/>
          </p:cNvSpPr>
          <p:nvPr/>
        </p:nvSpPr>
        <p:spPr bwMode="auto">
          <a:xfrm>
            <a:off x="2827346" y="3498853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97325" name="AutoShape 45"/>
          <p:cNvSpPr>
            <a:spLocks noChangeArrowheads="1"/>
          </p:cNvSpPr>
          <p:nvPr/>
        </p:nvSpPr>
        <p:spPr bwMode="auto">
          <a:xfrm>
            <a:off x="390525" y="3554417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97326" name="AutoShape 46"/>
          <p:cNvSpPr>
            <a:spLocks noChangeArrowheads="1"/>
          </p:cNvSpPr>
          <p:nvPr/>
        </p:nvSpPr>
        <p:spPr bwMode="auto">
          <a:xfrm>
            <a:off x="419100" y="467518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97327" name="AutoShape 47"/>
          <p:cNvSpPr>
            <a:spLocks noChangeArrowheads="1"/>
          </p:cNvSpPr>
          <p:nvPr/>
        </p:nvSpPr>
        <p:spPr bwMode="auto">
          <a:xfrm>
            <a:off x="2917825" y="4660905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pic>
        <p:nvPicPr>
          <p:cNvPr id="97329" name="Picture 49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" y="377829"/>
            <a:ext cx="920751" cy="200025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3" grpId="0" animBg="1"/>
      <p:bldP spid="97314" grpId="0" animBg="1"/>
      <p:bldP spid="97315" grpId="0" animBg="1"/>
      <p:bldP spid="97322" grpId="0" animBg="1"/>
      <p:bldP spid="97323" grpId="0" animBg="1"/>
      <p:bldP spid="97324" grpId="0" animBg="1"/>
      <p:bldP spid="97325" grpId="0" animBg="1"/>
      <p:bldP spid="97326" grpId="0" animBg="1"/>
      <p:bldP spid="973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" y="4038603"/>
            <a:ext cx="29718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Bí kíp giải Rubik cực chuẩn chỉ trong &quot;nháy mắt&quot;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31" y="4106668"/>
            <a:ext cx="2819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7" y="4204299"/>
            <a:ext cx="3406775" cy="22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6" y="1379483"/>
            <a:ext cx="2754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144536"/>
            <a:ext cx="3505200" cy="220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74" y="230222"/>
            <a:ext cx="3579813" cy="38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85800"/>
            <a:ext cx="8229600" cy="1143000"/>
          </a:xfrm>
        </p:spPr>
        <p:txBody>
          <a:bodyPr>
            <a:normAutofit/>
          </a:bodyPr>
          <a:lstStyle/>
          <a:p>
            <a:r>
              <a:rPr lang="vi-VN" sz="6600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 SÁNH</a:t>
            </a:r>
            <a:endParaRPr lang="en-US" sz="6600" dirty="0"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14806" y="2901954"/>
            <a:ext cx="4554537" cy="2736849"/>
            <a:chOff x="-1077" y="992"/>
            <a:chExt cx="3149" cy="2094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8" t="-1761" b="45645"/>
          <a:stretch/>
        </p:blipFill>
        <p:spPr bwMode="auto">
          <a:xfrm>
            <a:off x="457200" y="2901953"/>
            <a:ext cx="2806574" cy="28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8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33" y="3422655"/>
            <a:ext cx="1438275" cy="3435351"/>
          </a:xfrm>
          <a:prstGeom prst="rect">
            <a:avLst/>
          </a:prstGeom>
          <a:noFill/>
        </p:spPr>
      </p:pic>
      <p:pic>
        <p:nvPicPr>
          <p:cNvPr id="20" name="Picture 49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" y="377829"/>
            <a:ext cx="920751" cy="20002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96" y="3398843"/>
            <a:ext cx="1089025" cy="98583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122490" y="3443294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08" name="AutoShape 40"/>
          <p:cNvSpPr>
            <a:spLocks noChangeArrowheads="1"/>
          </p:cNvSpPr>
          <p:nvPr/>
        </p:nvSpPr>
        <p:spPr bwMode="auto">
          <a:xfrm>
            <a:off x="174631" y="2163765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9" y="4548191"/>
            <a:ext cx="1089025" cy="98583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105027" y="4560894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9" y="5668966"/>
            <a:ext cx="1089025" cy="98583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120902" y="5707070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14" name="AutoShape 46"/>
          <p:cNvSpPr>
            <a:spLocks noChangeArrowheads="1"/>
          </p:cNvSpPr>
          <p:nvPr/>
        </p:nvSpPr>
        <p:spPr bwMode="auto">
          <a:xfrm>
            <a:off x="3975109" y="2003427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294196" y="3468692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688147" y="344170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45296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308475" y="459898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337050" y="571976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835775" y="5705477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33" name="AutoShape 65"/>
          <p:cNvSpPr>
            <a:spLocks noChangeArrowheads="1"/>
          </p:cNvSpPr>
          <p:nvPr/>
        </p:nvSpPr>
        <p:spPr bwMode="auto">
          <a:xfrm>
            <a:off x="265113" y="1058870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34" name="AutoShape 66"/>
          <p:cNvSpPr>
            <a:spLocks noChangeArrowheads="1"/>
          </p:cNvSpPr>
          <p:nvPr/>
        </p:nvSpPr>
        <p:spPr bwMode="auto">
          <a:xfrm>
            <a:off x="292106" y="233365"/>
            <a:ext cx="1058863" cy="1060451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36" name="AutoShape 68"/>
          <p:cNvSpPr>
            <a:spLocks noChangeArrowheads="1"/>
          </p:cNvSpPr>
          <p:nvPr/>
        </p:nvSpPr>
        <p:spPr bwMode="auto">
          <a:xfrm>
            <a:off x="6445250" y="971553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4037" name="AutoShape 69"/>
          <p:cNvSpPr>
            <a:spLocks noChangeArrowheads="1"/>
          </p:cNvSpPr>
          <p:nvPr/>
        </p:nvSpPr>
        <p:spPr bwMode="auto">
          <a:xfrm>
            <a:off x="6459546" y="304804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039" name="Text Box 71"/>
          <p:cNvSpPr txBox="1">
            <a:spLocks noChangeArrowheads="1"/>
          </p:cNvSpPr>
          <p:nvPr/>
        </p:nvSpPr>
        <p:spPr bwMode="auto">
          <a:xfrm>
            <a:off x="2147896" y="479430"/>
            <a:ext cx="4065587" cy="1015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latin typeface=".VnTime" pitchFamily="34" charset="0"/>
              </a:rPr>
              <a:t>Gièng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  <p:bldP spid="840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58963" y="6"/>
            <a:ext cx="6297612" cy="1015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Time" pitchFamily="34" charset="0"/>
              </a:rPr>
              <a:t>Kh¸c nhau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951415" y="3714751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92696" y="4803780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081838" y="4818069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140575" y="5891218"/>
            <a:ext cx="1828800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003809" y="5870582"/>
            <a:ext cx="184467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067551" y="3759205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65150" y="4092580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52450" y="5473705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547692" y="2671765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351096" y="4076705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2335222" y="2700341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2393950" y="5456241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4746625" y="1306517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86044" name="AutoShape 28"/>
          <p:cNvSpPr>
            <a:spLocks noChangeArrowheads="1"/>
          </p:cNvSpPr>
          <p:nvPr/>
        </p:nvSpPr>
        <p:spPr bwMode="auto">
          <a:xfrm>
            <a:off x="1349382" y="827092"/>
            <a:ext cx="1597025" cy="1481139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auto">
          <a:xfrm>
            <a:off x="5732471" y="1481143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3952880" y="3078170"/>
            <a:ext cx="1238251" cy="708025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1987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1020763" y="3461922"/>
            <a:ext cx="5334000" cy="1564711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84"/>
          </a:xfrm>
          <a:prstGeom prst="rect">
            <a:avLst/>
          </a:prstGeom>
        </p:spPr>
        <p:txBody>
          <a:bodyPr lIns="91428" tIns="45714" rIns="91428" bIns="45714">
            <a:spAutoFit/>
          </a:bodyPr>
          <a:lstStyle/>
          <a:p>
            <a:pPr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1991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7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8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81888" y="5140747"/>
            <a:ext cx="5532437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Chuần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hộp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trẻ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sờ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nêu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đặc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trẻ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đoán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tên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6"/>
          <p:cNvSpPr>
            <a:spLocks noChangeArrowheads="1" noChangeShapeType="1" noTextEdit="1"/>
          </p:cNvSpPr>
          <p:nvPr/>
        </p:nvSpPr>
        <p:spPr bwMode="auto">
          <a:xfrm>
            <a:off x="3952880" y="3078170"/>
            <a:ext cx="1238251" cy="708025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6083" name="Picture 7" descr="Picture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876300" y="3441618"/>
            <a:ext cx="5562600" cy="1545561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hàng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84"/>
          </a:xfrm>
          <a:prstGeom prst="rect">
            <a:avLst/>
          </a:prstGeom>
        </p:spPr>
        <p:txBody>
          <a:bodyPr lIns="91428" tIns="45714" rIns="91428" bIns="45714">
            <a:spAutoFit/>
          </a:bodyPr>
          <a:lstStyle/>
          <a:p>
            <a:pPr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6087" name="Picture 34" descr="cuctinhye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4" descr="cuctinhye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4" descr="cuctinhye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4" descr="cuctinhye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5" descr="Picture1chimcan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81007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562608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31840" y="4987179"/>
            <a:ext cx="5927727" cy="5232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đội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rổ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đựng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gỗ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Trẻ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bật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qua 3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vòng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chuyển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kho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theo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yêu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cầu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cô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trẻ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chuyển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Nhạc chơi trò chơi (2 lời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96.69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67283" y="297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am non tre em mau giao vector p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3"/>
          <a:stretch>
            <a:fillRect/>
          </a:stretch>
        </p:blipFill>
        <p:spPr bwMode="auto">
          <a:xfrm>
            <a:off x="0" y="-227919"/>
            <a:ext cx="9144000" cy="70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005263" y="1156610"/>
            <a:ext cx="5534526" cy="27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75" tIns="48487" rIns="96975" bIns="484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6981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700" b="1">
                <a:solidFill>
                  <a:srgbClr val="0000FF"/>
                </a:solidFill>
              </a:rPr>
              <a:t>Xin chân thành cảm ơn các cô và các con!</a:t>
            </a:r>
          </a:p>
        </p:txBody>
      </p:sp>
    </p:spTree>
    <p:extLst>
      <p:ext uri="{BB962C8B-B14F-4D97-AF65-F5344CB8AC3E}">
        <p14:creationId xmlns:p14="http://schemas.microsoft.com/office/powerpoint/2010/main" val="42521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85758" y="1335066"/>
            <a:ext cx="4572000" cy="90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23" tIns="38962" rIns="77923" bIns="38962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</a:rPr>
              <a:t>Bài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hát</a:t>
            </a:r>
            <a:r>
              <a:rPr lang="en-US" sz="5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343400" y="2286002"/>
            <a:ext cx="4877802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“</a:t>
            </a:r>
            <a:r>
              <a:rPr lang="en-US" sz="4800" b="1" dirty="0" err="1" smtClean="0">
                <a:solidFill>
                  <a:srgbClr val="FF0000"/>
                </a:solidFill>
              </a:rPr>
              <a:t>Nhà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tôi</a:t>
            </a:r>
            <a:r>
              <a:rPr lang="en-US" sz="4800" b="1" dirty="0" smtClean="0">
                <a:solidFill>
                  <a:srgbClr val="FF0000"/>
                </a:solidFill>
              </a:rPr>
              <a:t>”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Bai hat Nha Cua Tôi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h�nh nền powerpoint | Hình ảnh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428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905000"/>
            <a:ext cx="2590800" cy="2438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1905000"/>
            <a:ext cx="4114800" cy="2438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5181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vuông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181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nhật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981200" y="1295400"/>
            <a:ext cx="1524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 flipH="1">
            <a:off x="1981200" y="4429946"/>
            <a:ext cx="152400" cy="479121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 flipH="1" flipV="1">
            <a:off x="3684739" y="2895515"/>
            <a:ext cx="1524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 flipV="1">
            <a:off x="381000" y="2895600"/>
            <a:ext cx="1524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362700" y="1241119"/>
            <a:ext cx="1524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 flipH="1">
            <a:off x="6400800" y="4428381"/>
            <a:ext cx="152400" cy="479121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 flipH="1" flipV="1">
            <a:off x="8688887" y="2743115"/>
            <a:ext cx="1524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5400000" flipV="1">
            <a:off x="3971794" y="2681091"/>
            <a:ext cx="1524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1732" y="237095"/>
            <a:ext cx="700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 HÌNH VUÔNG, HÌNH CHỮ NHẬT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6" descr="hd2"/>
          <p:cNvSpPr>
            <a:spLocks noChangeArrowheads="1" noChangeShapeType="1" noTextEdit="1"/>
          </p:cNvSpPr>
          <p:nvPr/>
        </p:nvSpPr>
        <p:spPr bwMode="auto">
          <a:xfrm>
            <a:off x="1393036" y="2005235"/>
            <a:ext cx="3392916" cy="3124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 defTabSz="914400"/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2" descr="021422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79857"/>
            <a:ext cx="47625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021422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5" y="3084689"/>
            <a:ext cx="47625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1STAR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0" descr="th_b9hs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31" y="1143033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 descr="th_b9hs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12" y="6019833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xmlns="" id="{DC69CA0A-9E0D-69CB-5C87-78D34F7C83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25800"/>
            <a:ext cx="304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D86086-7BEF-E967-8364-013438D354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7354" b="57968"/>
          <a:stretch/>
        </p:blipFill>
        <p:spPr>
          <a:xfrm>
            <a:off x="-304800" y="-41443"/>
            <a:ext cx="3109552" cy="3124200"/>
          </a:xfrm>
          <a:prstGeom prst="rect">
            <a:avLst/>
          </a:prstGeom>
        </p:spPr>
      </p:pic>
      <p:pic>
        <p:nvPicPr>
          <p:cNvPr id="4" name="图片 11268" descr="24">
            <a:extLst>
              <a:ext uri="{FF2B5EF4-FFF2-40B4-BE49-F238E27FC236}">
                <a16:creationId xmlns:a16="http://schemas.microsoft.com/office/drawing/2014/main" xmlns="" id="{9B6AB692-E2C7-3424-1BF3-DE050A8E1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2" y="2248986"/>
            <a:ext cx="3193847" cy="427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C63458-ED12-FD5F-7735-72AA676DC173}"/>
              </a:ext>
            </a:extLst>
          </p:cNvPr>
          <p:cNvSpPr txBox="1"/>
          <p:nvPr/>
        </p:nvSpPr>
        <p:spPr>
          <a:xfrm>
            <a:off x="374783" y="4678028"/>
            <a:ext cx="3886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329F3C83-46B0-F655-ADA1-FFE5D369783A}"/>
              </a:ext>
            </a:extLst>
          </p:cNvPr>
          <p:cNvSpPr/>
          <p:nvPr/>
        </p:nvSpPr>
        <p:spPr>
          <a:xfrm rot="13081184">
            <a:off x="3921536" y="1998820"/>
            <a:ext cx="158235" cy="230882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681D4C-D312-87D6-00B3-5E8D8FFB57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55" y="458604"/>
            <a:ext cx="1588577" cy="1948837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A9D2B595-71FA-473F-0BE1-4BE4C9F89B0B}"/>
              </a:ext>
            </a:extLst>
          </p:cNvPr>
          <p:cNvSpPr/>
          <p:nvPr/>
        </p:nvSpPr>
        <p:spPr>
          <a:xfrm>
            <a:off x="5572075" y="268599"/>
            <a:ext cx="2998486" cy="194883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 1: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vuông-khối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8217894-A016-72AF-3C04-41519F036C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40" y="2922364"/>
            <a:ext cx="1262988" cy="1432359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0CA835D9-F426-89F9-2ECE-139DB5A6334F}"/>
              </a:ext>
            </a:extLst>
          </p:cNvPr>
          <p:cNvSpPr/>
          <p:nvPr/>
        </p:nvSpPr>
        <p:spPr>
          <a:xfrm rot="16200000">
            <a:off x="3931710" y="3365441"/>
            <a:ext cx="241692" cy="119121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DFC5D5A3-CA7A-89B7-29AF-A46492FE1DCC}"/>
              </a:ext>
            </a:extLst>
          </p:cNvPr>
          <p:cNvSpPr/>
          <p:nvPr/>
        </p:nvSpPr>
        <p:spPr>
          <a:xfrm>
            <a:off x="5956341" y="2636483"/>
            <a:ext cx="2898681" cy="1848668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 2: 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vuông-khối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20BE61F-6E08-A761-E576-C648A8DF8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57" y="4485148"/>
            <a:ext cx="1588577" cy="1948837"/>
          </a:xfrm>
          <a:prstGeom prst="rect">
            <a:avLst/>
          </a:prstGeom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D69D2849-9A07-3F61-7CAD-26D1D79801C4}"/>
              </a:ext>
            </a:extLst>
          </p:cNvPr>
          <p:cNvSpPr/>
          <p:nvPr/>
        </p:nvSpPr>
        <p:spPr>
          <a:xfrm rot="18381215">
            <a:off x="4108739" y="3828464"/>
            <a:ext cx="210980" cy="173161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xmlns="" id="{01E37291-DCD9-5820-D83E-50846BA3C70A}"/>
              </a:ext>
            </a:extLst>
          </p:cNvPr>
          <p:cNvSpPr/>
          <p:nvPr/>
        </p:nvSpPr>
        <p:spPr>
          <a:xfrm>
            <a:off x="5856537" y="4757948"/>
            <a:ext cx="2998486" cy="194883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722" y="5459567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8572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4" descr="h�nh nền powerpoint | Hình ảnh, Hình nền, Nề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428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5594" y="3192464"/>
            <a:ext cx="4340225" cy="2538413"/>
            <a:chOff x="557663" y="3135330"/>
            <a:chExt cx="4340117" cy="2538100"/>
          </a:xfrm>
        </p:grpSpPr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558861" y="5032323"/>
              <a:ext cx="4329384" cy="641107"/>
            </a:xfrm>
            <a:custGeom>
              <a:avLst/>
              <a:gdLst>
                <a:gd name="T0" fmla="*/ 0 w 3133"/>
                <a:gd name="T1" fmla="*/ 2147483646 h 526"/>
                <a:gd name="T2" fmla="*/ 2147483646 w 3133"/>
                <a:gd name="T3" fmla="*/ 2147483646 h 526"/>
                <a:gd name="T4" fmla="*/ 2147483646 w 3133"/>
                <a:gd name="T5" fmla="*/ 2147483646 h 526"/>
                <a:gd name="T6" fmla="*/ 2147483646 w 3133"/>
                <a:gd name="T7" fmla="*/ 0 h 526"/>
                <a:gd name="T8" fmla="*/ 0 w 3133"/>
                <a:gd name="T9" fmla="*/ 2147483646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576687" y="3141410"/>
              <a:ext cx="4321093" cy="2516891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C000"/>
                </a:solidFill>
              </a:endParaRPr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4235519" y="3135330"/>
              <a:ext cx="647064" cy="2538100"/>
            </a:xfrm>
            <a:custGeom>
              <a:avLst/>
              <a:gdLst>
                <a:gd name="T0" fmla="*/ 0 w 514"/>
                <a:gd name="T1" fmla="*/ 2147483646 h 2067"/>
                <a:gd name="T2" fmla="*/ 2147483646 w 514"/>
                <a:gd name="T3" fmla="*/ 0 h 2067"/>
                <a:gd name="T4" fmla="*/ 2147483646 w 514"/>
                <a:gd name="T5" fmla="*/ 2147483646 h 2067"/>
                <a:gd name="T6" fmla="*/ 0 w 514"/>
                <a:gd name="T7" fmla="*/ 2147483646 h 2067"/>
                <a:gd name="T8" fmla="*/ 2147483646 w 514"/>
                <a:gd name="T9" fmla="*/ 2147483646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rgbClr val="00FDFF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590401" y="3736045"/>
              <a:ext cx="3639456" cy="192453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C000"/>
                </a:solidFill>
              </a:endParaRPr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557663" y="3135330"/>
              <a:ext cx="4292061" cy="622740"/>
            </a:xfrm>
            <a:custGeom>
              <a:avLst/>
              <a:gdLst>
                <a:gd name="T0" fmla="*/ 0 w 3088"/>
                <a:gd name="T1" fmla="*/ 2147483646 h 499"/>
                <a:gd name="T2" fmla="*/ 2147483646 w 3088"/>
                <a:gd name="T3" fmla="*/ 2147483646 h 499"/>
                <a:gd name="T4" fmla="*/ 2147483646 w 3088"/>
                <a:gd name="T5" fmla="*/ 0 h 499"/>
                <a:gd name="T6" fmla="*/ 2147483646 w 3088"/>
                <a:gd name="T7" fmla="*/ 0 h 499"/>
                <a:gd name="T8" fmla="*/ 0 w 3088"/>
                <a:gd name="T9" fmla="*/ 2147483646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289552" y="2566992"/>
            <a:ext cx="3270251" cy="3140075"/>
            <a:chOff x="5836329" y="2363160"/>
            <a:chExt cx="3270238" cy="3139350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 rot="16200000" flipH="1">
              <a:off x="7125731" y="3543899"/>
              <a:ext cx="3139350" cy="777872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>
                <a:solidFill>
                  <a:srgbClr val="000000"/>
                </a:solidFill>
              </a:endParaRPr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5836329" y="2363160"/>
              <a:ext cx="3270238" cy="818961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289556" y="3386137"/>
            <a:ext cx="2468563" cy="2330451"/>
          </a:xfrm>
          <a:prstGeom prst="rect">
            <a:avLst/>
          </a:prstGeom>
          <a:solidFill>
            <a:srgbClr val="D883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00" y="762006"/>
            <a:ext cx="7848600" cy="132342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38174" y="1417639"/>
            <a:ext cx="6732588" cy="6704012"/>
            <a:chOff x="-2112" y="901"/>
            <a:chExt cx="4241" cy="4223"/>
          </a:xfrm>
        </p:grpSpPr>
        <p:sp>
          <p:nvSpPr>
            <p:cNvPr id="90117" name="Freeform 5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755775" y="5480051"/>
            <a:ext cx="5354638" cy="1200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vuông</a:t>
            </a:r>
          </a:p>
        </p:txBody>
      </p:sp>
      <p:pic>
        <p:nvPicPr>
          <p:cNvPr id="90127" name="Picture 15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3"/>
            <a:ext cx="1438275" cy="3435351"/>
          </a:xfrm>
          <a:prstGeom prst="rect">
            <a:avLst/>
          </a:prstGeom>
          <a:noFill/>
        </p:spPr>
      </p:pic>
      <p:pic>
        <p:nvPicPr>
          <p:cNvPr id="90128" name="Picture 16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1"/>
            <a:ext cx="1109662" cy="3267075"/>
          </a:xfrm>
          <a:prstGeom prst="rect">
            <a:avLst/>
          </a:prstGeom>
          <a:noFill/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0" y="261941"/>
            <a:ext cx="9144000" cy="707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/>
          <p:cNvSpPr>
            <a:spLocks/>
          </p:cNvSpPr>
          <p:nvPr/>
        </p:nvSpPr>
        <p:spPr bwMode="auto">
          <a:xfrm>
            <a:off x="3821122" y="1323981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16451" y="1257303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829052" y="3790955"/>
            <a:ext cx="3284538" cy="819151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10005" y="1287468"/>
            <a:ext cx="3359151" cy="3297237"/>
            <a:chOff x="2400" y="811"/>
            <a:chExt cx="2116" cy="2077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/>
          <p:cNvSpPr>
            <a:spLocks/>
          </p:cNvSpPr>
          <p:nvPr/>
        </p:nvSpPr>
        <p:spPr bwMode="auto">
          <a:xfrm>
            <a:off x="6369050" y="1282704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822700" y="2101853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3797300" y="1270004"/>
            <a:ext cx="3386138" cy="831851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36575" y="1162055"/>
            <a:ext cx="6732588" cy="6704013"/>
            <a:chOff x="-2112" y="901"/>
            <a:chExt cx="4241" cy="4223"/>
          </a:xfrm>
        </p:grpSpPr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7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66721" y="5927725"/>
            <a:ext cx="2733675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3140084" y="5943600"/>
            <a:ext cx="2879725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6175380" y="5886451"/>
            <a:ext cx="2525713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28608" y="6313488"/>
            <a:ext cx="2905125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Mặt sau và mặt trước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3097213" y="6302377"/>
            <a:ext cx="292100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20040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1159523" y="303583"/>
            <a:ext cx="7119937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Khối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vuông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chồng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lên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nhau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37" name="AutoShape 69"/>
          <p:cNvSpPr>
            <a:spLocks noChangeArrowheads="1"/>
          </p:cNvSpPr>
          <p:nvPr/>
        </p:nvSpPr>
        <p:spPr bwMode="auto">
          <a:xfrm>
            <a:off x="7739065" y="3497270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238" name="AutoShape 70"/>
          <p:cNvSpPr>
            <a:spLocks noChangeArrowheads="1"/>
          </p:cNvSpPr>
          <p:nvPr/>
        </p:nvSpPr>
        <p:spPr bwMode="auto">
          <a:xfrm>
            <a:off x="7739065" y="2670177"/>
            <a:ext cx="1058862" cy="1060451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228606" y="1514479"/>
            <a:ext cx="1089025" cy="98583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1543053" y="1514479"/>
            <a:ext cx="1085851" cy="98583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241" name="Rectangle 73"/>
          <p:cNvSpPr>
            <a:spLocks noChangeArrowheads="1"/>
          </p:cNvSpPr>
          <p:nvPr/>
        </p:nvSpPr>
        <p:spPr bwMode="auto">
          <a:xfrm>
            <a:off x="228606" y="2715477"/>
            <a:ext cx="1089025" cy="98583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242" name="Rectangle 74"/>
          <p:cNvSpPr>
            <a:spLocks noChangeArrowheads="1"/>
          </p:cNvSpPr>
          <p:nvPr/>
        </p:nvSpPr>
        <p:spPr bwMode="auto">
          <a:xfrm>
            <a:off x="1543051" y="271547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228605" y="3834950"/>
            <a:ext cx="1089025" cy="98583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1543051" y="3847649"/>
            <a:ext cx="1130300" cy="97313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252" name="AutoShape 84"/>
          <p:cNvSpPr>
            <a:spLocks noChangeArrowheads="1"/>
          </p:cNvSpPr>
          <p:nvPr/>
        </p:nvSpPr>
        <p:spPr bwMode="auto">
          <a:xfrm>
            <a:off x="7724783" y="1943106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  <p:bldP spid="7237" grpId="0" animBg="1"/>
      <p:bldP spid="7238" grpId="0" animBg="1"/>
      <p:bldP spid="7239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511326_847403302953355_53478435890587716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71" y="396659"/>
            <a:ext cx="4533835" cy="5699343"/>
          </a:xfrm>
        </p:spPr>
      </p:pic>
      <p:pic>
        <p:nvPicPr>
          <p:cNvPr id="5" name="Picture 4" descr="314472034_847789209697105_64947407608461357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4343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755783" y="5480051"/>
            <a:ext cx="6342063" cy="1200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chữ nhật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22518" y="1657354"/>
            <a:ext cx="5087937" cy="3324225"/>
            <a:chOff x="-1077" y="992"/>
            <a:chExt cx="3149" cy="2094"/>
          </a:xfrm>
        </p:grpSpPr>
        <p:sp>
          <p:nvSpPr>
            <p:cNvPr id="91148" name="Freeform 12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AutoShape 13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53" name="Picture 17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3"/>
            <a:ext cx="1438275" cy="3435351"/>
          </a:xfrm>
          <a:prstGeom prst="rect">
            <a:avLst/>
          </a:prstGeom>
          <a:noFill/>
        </p:spPr>
      </p:pic>
      <p:pic>
        <p:nvPicPr>
          <p:cNvPr id="91154" name="Picture 18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1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 rotWithShape="1">
          <a:gsLst>
            <a:gs pos="0">
              <a:srgbClr val="5E4776"/>
            </a:gs>
            <a:gs pos="100000">
              <a:srgbClr val="CC99FF"/>
            </a:gs>
          </a:gsLst>
          <a:lin ang="5400000" scaled="1"/>
        </a:gradFill>
        <a:ln w="9525">
          <a:solidFill>
            <a:srgbClr val="FF3300"/>
          </a:solidFill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 algn="l">
          <a:defRPr/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 rotWithShape="1">
          <a:gsLst>
            <a:gs pos="0">
              <a:srgbClr val="5E4776"/>
            </a:gs>
            <a:gs pos="100000">
              <a:srgbClr val="CC99FF"/>
            </a:gs>
          </a:gsLst>
          <a:lin ang="5400000" scaled="1"/>
        </a:gradFill>
        <a:ln w="9525">
          <a:solidFill>
            <a:srgbClr val="FF3300"/>
          </a:solidFill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 algn="l">
          <a:defRPr/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426</Words>
  <Application>Microsoft Office PowerPoint</Application>
  <PresentationFormat>On-screen Show (4:3)</PresentationFormat>
  <Paragraphs>63</Paragraphs>
  <Slides>18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Office Theme</vt:lpstr>
      <vt:lpstr>1_Office Theme</vt:lpstr>
      <vt:lpstr>Default Design</vt:lpstr>
      <vt:lpstr>1_Default Design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DẠY THỂ NGHIỆM Chủ điểm : Nghề nghiệp</dc:title>
  <dc:creator>Admin</dc:creator>
  <cp:lastModifiedBy>Techsi.vn</cp:lastModifiedBy>
  <cp:revision>31</cp:revision>
  <dcterms:created xsi:type="dcterms:W3CDTF">2022-11-07T15:22:08Z</dcterms:created>
  <dcterms:modified xsi:type="dcterms:W3CDTF">2024-12-09T09:53:14Z</dcterms:modified>
</cp:coreProperties>
</file>