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sldIdLst>
    <p:sldId id="274" r:id="rId6"/>
    <p:sldId id="275" r:id="rId7"/>
    <p:sldId id="276" r:id="rId8"/>
    <p:sldId id="277" r:id="rId9"/>
    <p:sldId id="279" r:id="rId10"/>
    <p:sldId id="281" r:id="rId11"/>
    <p:sldId id="283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01" r:id="rId23"/>
    <p:sldId id="304" r:id="rId24"/>
    <p:sldId id="305" r:id="rId25"/>
    <p:sldId id="306" r:id="rId26"/>
    <p:sldId id="27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1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1105-0FC2-484D-9DCC-7E4984428D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2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8D5D-1902-43C7-884A-7539D7AB8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4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0739-1892-46C7-86C3-45C8DD63D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CC5F-FFCA-43ED-B95A-C17CC817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3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430A-44D7-4EF4-ADCD-5CA1D65E8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16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D1D4-9C54-42F7-AED1-9EE026EE6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10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E134-1565-4312-9E47-D8E1DBD8C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161A-0619-401B-8AA0-EDA16F24FA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C0D9-BD98-455D-8AC5-B9B6E7B9B8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7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1C232-B7F7-4581-8313-C87998556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80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971D-997F-4F84-BFF8-FC5EF1DA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3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8D3BEB5A-06C3-4C78-B287-F6B875457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0117"/>
      </p:ext>
    </p:extLst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93F65B7F-BB72-48CC-A99A-94043892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4076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2DDD9B0F-8C35-43C9-8E22-ADA78285A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6225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7D3C9270-2253-422A-A496-01A6A143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1012"/>
      </p:ext>
    </p:extLst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7CDC5BEB-8537-42D3-B2B0-AD6B91B9E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3919"/>
      </p:ext>
    </p:extLst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4C3BD611-BC4E-4AF3-9042-0E77D9A5F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39377"/>
      </p:ext>
    </p:extLst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D5D6DAEA-E2F4-404B-B2DA-754B6E0E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61503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29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24608244-7E5C-4BD9-B661-555E70EF4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8227"/>
      </p:ext>
    </p:extLst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2CC203CA-9DDD-4473-BCFA-EBE7639E9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7272"/>
      </p:ext>
    </p:extLst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0F8C2161-5524-4FCC-9A3A-EC5A2AE9C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8561"/>
      </p:ext>
    </p:extLst>
  </p:cSld>
  <p:clrMapOvr>
    <a:masterClrMapping/>
  </p:clrMapOvr>
  <p:transition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1F36DD83-EBEE-44A6-96A8-126B63E11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8057"/>
      </p:ext>
    </p:extLst>
  </p:cSld>
  <p:clrMapOvr>
    <a:masterClrMapping/>
  </p:clrMapOvr>
  <p:transition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cs typeface="Arial" charset="0"/>
              </a:defRPr>
            </a:lvl1pPr>
          </a:lstStyle>
          <a:p>
            <a:pPr>
              <a:defRPr/>
            </a:pPr>
            <a:fld id="{3E9AA69D-30EB-4FB4-A68E-1FA10115E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904"/>
      </p:ext>
    </p:extLst>
  </p:cSld>
  <p:clrMapOvr>
    <a:masterClrMapping/>
  </p:clrMapOvr>
  <p:transition>
    <p:cover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51254C-CBC7-4467-8D2B-F19303E44867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167B2F-8556-4B6D-9802-283BE04EB48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6686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784C-CC3E-4607-8D92-075A3F8BE4C7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4ABB7-4A66-47E7-A03E-E8DEC381199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2595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48B849-8D72-4332-80E6-418B978557BA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8685D1-825F-4D8B-B4D4-06E7A86EC55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526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903DE9-EA23-4618-A63E-7ADCDBA20252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33E517-9661-479D-9373-4356EEF503A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0921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74645F-335F-4900-BAB1-B712E5151AA5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E5B7E-7325-434C-B5D5-DAAB79FE08E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68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6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06217F-CFBB-41FB-92C4-E7F9B324BC3C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269CF4-23CB-455E-B5C2-3D8A183E879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5152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0AF811-751F-4E8B-AB37-108C8FC5E481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6C8E4-6F56-4F70-A250-B116D27C278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5065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34C691-CEA4-47A1-BF0C-5AB2A1311337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1FF601-DB8A-48F6-98DD-5F53219C6AC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6968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8F33E3-EDDD-4270-A61E-11B2DF7258B5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8A947A-2AA3-4775-8A95-BF4541B996A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4870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80F935-DAB1-4367-ABD0-DF4C2912FCA6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BC7F21-80FC-4205-A56E-5B35A0CCF49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7400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5E72E6-82DD-4186-AFC3-A711689AB2E0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E8CD0D-87A1-4A9F-8D65-5D76AB1E0C3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2322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1CCCB10A-42F6-4176-8193-AA63CB13D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08079"/>
      </p:ext>
    </p:extLst>
  </p:cSld>
  <p:clrMapOvr>
    <a:masterClrMapping/>
  </p:clrMapOvr>
  <p:transition>
    <p:cover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C23B06DB-D08C-498F-B2AF-E3AE6D48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775"/>
      </p:ext>
    </p:extLst>
  </p:cSld>
  <p:clrMapOvr>
    <a:masterClrMapping/>
  </p:clrMapOvr>
  <p:transition>
    <p:cover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E041EB0A-CE94-4C9A-BADD-C2F1D1BE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55527"/>
      </p:ext>
    </p:extLst>
  </p:cSld>
  <p:clrMapOvr>
    <a:masterClrMapping/>
  </p:clrMapOvr>
  <p:transition>
    <p:cover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FBD85424-97D0-4767-A53B-BC33F9AF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7251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16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35842EAF-A3C1-4CA0-8978-BAB49B30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2281"/>
      </p:ext>
    </p:extLst>
  </p:cSld>
  <p:clrMapOvr>
    <a:masterClrMapping/>
  </p:clrMapOvr>
  <p:transition>
    <p:cover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DC85E330-0DFE-4D59-AD70-99F87447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7521"/>
      </p:ext>
    </p:extLst>
  </p:cSld>
  <p:clrMapOvr>
    <a:masterClrMapping/>
  </p:clrMapOvr>
  <p:transition>
    <p:cover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BF9EBE2E-B05A-4D6D-80C8-E957CE0F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2230"/>
      </p:ext>
    </p:extLst>
  </p:cSld>
  <p:clrMapOvr>
    <a:masterClrMapping/>
  </p:clrMapOvr>
  <p:transition>
    <p:cover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7FB2B659-C225-4705-8DB4-522887D2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0033"/>
      </p:ext>
    </p:extLst>
  </p:cSld>
  <p:clrMapOvr>
    <a:masterClrMapping/>
  </p:clrMapOvr>
  <p:transition>
    <p:cover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ECA192B1-CC68-4977-97E3-D7CC67B2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1109"/>
      </p:ext>
    </p:extLst>
  </p:cSld>
  <p:clrMapOvr>
    <a:masterClrMapping/>
  </p:clrMapOvr>
  <p:transition>
    <p:cover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A3E7B5F-133D-4F6B-8F53-26DE7F6F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2145"/>
      </p:ext>
    </p:extLst>
  </p:cSld>
  <p:clrMapOvr>
    <a:masterClrMapping/>
  </p:clrMapOvr>
  <p:transition>
    <p:cover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DB3DB260-4C91-4CD1-9E94-FB972C136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252"/>
      </p:ext>
    </p:extLst>
  </p:cSld>
  <p:clrMapOvr>
    <a:masterClrMapping/>
  </p:clrMapOvr>
  <p:transition>
    <p:cover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569252AF-1815-4EA0-96D2-2ABBC9694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2426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9142A-EE04-4EEB-A76E-D3C5A696A6B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6183-4698-4DA1-B6B0-0A13D2E9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3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38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406"/>
            <a:ext cx="8229600" cy="339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25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25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25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890A9-05C5-4001-B3DE-B75A870F884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9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269C3-A9E0-49E4-8620-4E9357FA5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8DF64E4-CA26-4654-9F10-BF48C489D97D}" type="datetimeFigureOut">
              <a:rPr lang="en-SG"/>
              <a:pPr>
                <a:defRPr/>
              </a:pPr>
              <a:t>17/12/2024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4CAEAC-6F7F-4808-8ACF-7D0BFF98A77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75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5C5AE-E215-4366-892B-CA0FDEC6CE2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echsi.vn\Downloads\V.A%20&#8211;%20Ba%20Em%20L&#224;%20B&#7897;%20&#272;&#7897;i%20H&#7843;i%20Qu&#226;n%20Beat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4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3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34.jpeg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control" Target="../activeX/activeX2.xml"/><Relationship Id="rId7" Type="http://schemas.openxmlformats.org/officeDocument/2006/relationships/image" Target="../media/image4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36.xml"/><Relationship Id="rId4" Type="http://schemas.openxmlformats.org/officeDocument/2006/relationships/control" Target="../activeX/activeX3.xml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control" Target="../activeX/activeX5.xml"/><Relationship Id="rId7" Type="http://schemas.openxmlformats.org/officeDocument/2006/relationships/image" Target="../media/image50.jpe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54.wmf"/><Relationship Id="rId5" Type="http://schemas.openxmlformats.org/officeDocument/2006/relationships/control" Target="../activeX/activeX7.xml"/><Relationship Id="rId10" Type="http://schemas.openxmlformats.org/officeDocument/2006/relationships/image" Target="../media/image53.wmf"/><Relationship Id="rId4" Type="http://schemas.openxmlformats.org/officeDocument/2006/relationships/control" Target="../activeX/activeX6.xml"/><Relationship Id="rId9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5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gif"/><Relationship Id="rId7" Type="http://schemas.openxmlformats.org/officeDocument/2006/relationships/image" Target="../media/image61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gif"/><Relationship Id="rId9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699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22465"/>
            <a:ext cx="9296400" cy="6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algn="l" defTabSz="779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88938" indent="-285750" algn="l" defTabSz="779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779463" indent="-228600" algn="l" defTabSz="779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68400" indent="-228600" algn="l" defTabSz="779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57338" indent="-228600" algn="l" defTabSz="779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145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4717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9289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3861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979714"/>
            <a:ext cx="7556500" cy="3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prstTxWarp prst="textCanUp">
              <a:avLst/>
            </a:prstTxWarp>
            <a:spAutoFit/>
          </a:bodyPr>
          <a:lstStyle>
            <a:lvl1pPr algn="l" defTabSz="779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88938" indent="-285750" algn="l" defTabSz="779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779463" indent="-228600" algn="l" defTabSz="779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68400" indent="-228600" algn="l" defTabSz="779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57338" indent="-228600" algn="l" defTabSz="779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145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4717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9289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386138" indent="-228600" defTabSz="779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kern="0" dirty="0" smtClean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6100" y="1898198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Đề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tài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: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Dạy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trẻ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nhận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biết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số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8,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số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lượng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và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số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thứ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tự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trong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D60093"/>
                </a:solidFill>
                <a:latin typeface=".VnArabia" pitchFamily="34" charset="0"/>
              </a:rPr>
              <a:t>pham</a:t>
            </a:r>
            <a:r>
              <a:rPr lang="en-US" altLang="en-US" sz="3600" b="1" kern="0" dirty="0" smtClean="0">
                <a:solidFill>
                  <a:srgbClr val="D60093"/>
                </a:solidFill>
                <a:latin typeface=".VnArabia" pitchFamily="34" charset="0"/>
              </a:rPr>
              <a:t> vi 8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0450" y="3103491"/>
            <a:ext cx="567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kern="0" dirty="0" smtClean="0">
                <a:solidFill>
                  <a:srgbClr val="002060"/>
                </a:solidFill>
                <a:latin typeface=".VnAvantH" pitchFamily="34" charset="0"/>
              </a:rPr>
              <a:t>®</a:t>
            </a:r>
            <a:r>
              <a:rPr lang="en-US" altLang="en-US" sz="3600" b="1" kern="0" dirty="0" err="1" smtClean="0">
                <a:solidFill>
                  <a:srgbClr val="002060"/>
                </a:solidFill>
                <a:latin typeface=".VnAvant" pitchFamily="34" charset="0"/>
              </a:rPr>
              <a:t>èi</a:t>
            </a:r>
            <a:r>
              <a:rPr lang="en-US" altLang="en-US" sz="3600" b="1" kern="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002060"/>
                </a:solidFill>
                <a:latin typeface=".VnAvant" pitchFamily="34" charset="0"/>
              </a:rPr>
              <a:t>t­ưîng</a:t>
            </a:r>
            <a:r>
              <a:rPr lang="en-US" altLang="en-US" sz="3600" b="1" kern="0" dirty="0" smtClean="0">
                <a:solidFill>
                  <a:srgbClr val="002060"/>
                </a:solidFill>
                <a:latin typeface=".VnAvant" pitchFamily="34" charset="0"/>
              </a:rPr>
              <a:t>: </a:t>
            </a:r>
            <a:r>
              <a:rPr lang="en-US" altLang="en-US" sz="3600" b="1" i="1" kern="0" dirty="0" smtClean="0">
                <a:solidFill>
                  <a:srgbClr val="002060"/>
                </a:solidFill>
                <a:latin typeface=".VnAvant" pitchFamily="34" charset="0"/>
              </a:rPr>
              <a:t>5 – 6 </a:t>
            </a:r>
            <a:r>
              <a:rPr lang="en-US" altLang="en-US" sz="3600" b="1" i="1" kern="0" dirty="0" err="1" smtClean="0">
                <a:solidFill>
                  <a:srgbClr val="002060"/>
                </a:solidFill>
                <a:latin typeface=".VnAvant" pitchFamily="34" charset="0"/>
              </a:rPr>
              <a:t>tuổi</a:t>
            </a:r>
            <a:endParaRPr lang="en-US" altLang="en-US" sz="3600" b="1" i="1" kern="0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136073" y="97155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kern="0" dirty="0" err="1" smtClean="0">
                <a:solidFill>
                  <a:srgbClr val="D60093"/>
                </a:solidFill>
                <a:latin typeface=".VnArabia" pitchFamily="34" charset="0"/>
              </a:rPr>
              <a:t>Nhận</a:t>
            </a:r>
            <a:r>
              <a:rPr lang="en-US" altLang="en-US" sz="40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 smtClean="0">
                <a:solidFill>
                  <a:srgbClr val="D60093"/>
                </a:solidFill>
                <a:latin typeface=".VnArabia" pitchFamily="34" charset="0"/>
              </a:rPr>
              <a:t>biết</a:t>
            </a:r>
            <a:r>
              <a:rPr lang="en-US" altLang="en-US" sz="4000" b="1" kern="0" dirty="0" smtClean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số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8,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số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lượng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và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số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thứ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tự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trong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</a:t>
            </a:r>
            <a:r>
              <a:rPr lang="en-US" altLang="en-US" sz="4000" b="1" kern="0" dirty="0" err="1">
                <a:solidFill>
                  <a:srgbClr val="D60093"/>
                </a:solidFill>
                <a:latin typeface=".VnArabia" pitchFamily="34" charset="0"/>
              </a:rPr>
              <a:t>pham</a:t>
            </a:r>
            <a:r>
              <a:rPr lang="en-US" altLang="en-US" sz="4000" b="1" kern="0" dirty="0">
                <a:solidFill>
                  <a:srgbClr val="D60093"/>
                </a:solidFill>
                <a:latin typeface=".VnArabia" pitchFamily="34" charset="0"/>
              </a:rPr>
              <a:t> vi 8</a:t>
            </a:r>
          </a:p>
        </p:txBody>
      </p:sp>
      <p:pic>
        <p:nvPicPr>
          <p:cNvPr id="2" name="V.A – Ba Em Là Bộ Đội Hải Qu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86251"/>
            <a:ext cx="6096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5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C:\Users\Techsi.vn\Desktop\nền\nn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468421"/>
            <a:ext cx="11811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449286"/>
            <a:ext cx="11049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448011"/>
            <a:ext cx="1104900" cy="13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7805"/>
            <a:ext cx="12319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7396"/>
            <a:ext cx="11684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437805"/>
            <a:ext cx="12192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448012"/>
            <a:ext cx="11557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468421"/>
            <a:ext cx="13462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1106488" y="3700718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2211388" y="3698168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3236913" y="3680308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4243388" y="3687962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5243513" y="3687962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6329364" y="3700718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7381875" y="3710924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100016" y="3710924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>
            <a:fillRect/>
          </a:stretch>
        </p:blipFill>
        <p:spPr bwMode="auto">
          <a:xfrm>
            <a:off x="0" y="10205"/>
            <a:ext cx="9144000" cy="513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2"/>
          <p:cNvSpPr txBox="1">
            <a:spLocks noChangeArrowheads="1"/>
          </p:cNvSpPr>
          <p:nvPr/>
        </p:nvSpPr>
        <p:spPr bwMode="auto">
          <a:xfrm>
            <a:off x="3238500" y="200891"/>
            <a:ext cx="2667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3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107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C:\Users\Techsi.vn\Desktop\nền\nn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468421"/>
            <a:ext cx="11811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449286"/>
            <a:ext cx="11049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448011"/>
            <a:ext cx="1104900" cy="13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7805"/>
            <a:ext cx="12319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7396"/>
            <a:ext cx="11684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437805"/>
            <a:ext cx="12192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448012"/>
            <a:ext cx="11557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468421"/>
            <a:ext cx="13462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1106488" y="3700718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2211388" y="3698168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3236913" y="3680308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4243388" y="3687962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5243513" y="3687962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6329364" y="3700718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7381875" y="3710924"/>
            <a:ext cx="1549400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9" descr="Cà rốt Loại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100016" y="3710924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26438" y="2434347"/>
            <a:ext cx="817563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26438" y="3828285"/>
            <a:ext cx="81756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smtClean="0">
                <a:solidFill>
                  <a:srgbClr val="00000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339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C:\Users\Techsi.vn\Desktop\nền\nn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45739"/>
            <a:ext cx="11557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11811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571750"/>
            <a:ext cx="11049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581957"/>
            <a:ext cx="1104900" cy="13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594712"/>
            <a:ext cx="12319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635535"/>
            <a:ext cx="11684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4" descr="D:\Documents\Downloads\anh yen\con tho 2]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35535"/>
            <a:ext cx="12192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D:\Documents\Downloads\anh yen\con tho 2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655945"/>
            <a:ext cx="1155700" cy="13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1100978" y="3827051"/>
            <a:ext cx="1550988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2097928" y="3847461"/>
            <a:ext cx="1550988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3158378" y="3880629"/>
            <a:ext cx="1550988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4261694" y="3890833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5328492" y="3911244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6246069" y="3829601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7214444" y="3890833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9" descr="Cà rốt Loại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6137" b="11310"/>
          <a:stretch>
            <a:fillRect/>
          </a:stretch>
        </p:blipFill>
        <p:spPr bwMode="auto">
          <a:xfrm rot="1225256">
            <a:off x="-5506" y="3814293"/>
            <a:ext cx="1550987" cy="11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8483600" y="3536800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8469313" y="3536711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8469313" y="3536711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8467726" y="3521247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8469313" y="1951587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855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16"/>
            <a:ext cx="9144000" cy="51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2621502"/>
            <a:ext cx="1371600" cy="137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3610147"/>
            <a:ext cx="1206500" cy="90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631708"/>
            <a:ext cx="1371600" cy="137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678908"/>
            <a:ext cx="1371600" cy="137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576854"/>
            <a:ext cx="1371600" cy="137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556444"/>
            <a:ext cx="1371600" cy="137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576854"/>
            <a:ext cx="1371600" cy="137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1502"/>
            <a:ext cx="1371600" cy="137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631708"/>
            <a:ext cx="1371600" cy="137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620351"/>
            <a:ext cx="1206500" cy="9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639487"/>
            <a:ext cx="1155700" cy="86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3606319"/>
            <a:ext cx="1184275" cy="8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91" y="3606318"/>
            <a:ext cx="1190625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3" y="3601216"/>
            <a:ext cx="1152525" cy="86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593562"/>
            <a:ext cx="1173163" cy="8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624178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05803" y="2437805"/>
            <a:ext cx="817563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smtClean="0">
                <a:solidFill>
                  <a:srgbClr val="00000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26438" y="3828285"/>
            <a:ext cx="81756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smtClean="0">
                <a:solidFill>
                  <a:srgbClr val="00000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327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16"/>
            <a:ext cx="9144000" cy="51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324600" y="2556443"/>
            <a:ext cx="1371600" cy="1895645"/>
            <a:chOff x="6577013" y="1981200"/>
            <a:chExt cx="1371600" cy="2527300"/>
          </a:xfrm>
        </p:grpSpPr>
        <p:pic>
          <p:nvPicPr>
            <p:cNvPr id="22555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438" y="3335338"/>
              <a:ext cx="1173162" cy="11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013" y="1981200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7318375" y="2626604"/>
            <a:ext cx="1371600" cy="1831862"/>
            <a:chOff x="7721600" y="2078037"/>
            <a:chExt cx="1371600" cy="2441576"/>
          </a:xfrm>
        </p:grpSpPr>
        <p:pic>
          <p:nvPicPr>
            <p:cNvPr id="22553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376613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1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00" y="2078037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989138" y="2556442"/>
            <a:ext cx="1371600" cy="1898196"/>
            <a:chOff x="2022475" y="1993900"/>
            <a:chExt cx="1371600" cy="2530475"/>
          </a:xfrm>
        </p:grpSpPr>
        <p:pic>
          <p:nvPicPr>
            <p:cNvPr id="22551" name="Picture 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3317875"/>
              <a:ext cx="1206500" cy="120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475" y="1993900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4038600" y="2556443"/>
            <a:ext cx="1371600" cy="1890542"/>
            <a:chOff x="4200525" y="1981200"/>
            <a:chExt cx="1371600" cy="2520950"/>
          </a:xfrm>
        </p:grpSpPr>
        <p:pic>
          <p:nvPicPr>
            <p:cNvPr id="22549" name="Picture 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3311525"/>
              <a:ext cx="119062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525" y="1981200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5246688" y="2547513"/>
            <a:ext cx="1371600" cy="1890542"/>
            <a:chOff x="5451475" y="1981200"/>
            <a:chExt cx="1371600" cy="2520950"/>
          </a:xfrm>
        </p:grpSpPr>
        <p:pic>
          <p:nvPicPr>
            <p:cNvPr id="22547" name="Picture 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013" y="3351213"/>
              <a:ext cx="1152525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75" y="1981200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-146050" y="2556442"/>
            <a:ext cx="1371600" cy="1898196"/>
            <a:chOff x="-165100" y="1993900"/>
            <a:chExt cx="1371600" cy="2530475"/>
          </a:xfrm>
        </p:grpSpPr>
        <p:pic>
          <p:nvPicPr>
            <p:cNvPr id="22545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100" y="1993900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7875"/>
              <a:ext cx="1206500" cy="120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863600" y="2548788"/>
            <a:ext cx="1371600" cy="1898196"/>
            <a:chOff x="800100" y="1993900"/>
            <a:chExt cx="1371600" cy="2530475"/>
          </a:xfrm>
        </p:grpSpPr>
        <p:pic>
          <p:nvPicPr>
            <p:cNvPr id="22543" name="Picture 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368675"/>
              <a:ext cx="1155700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1993900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3081338" y="2556443"/>
            <a:ext cx="1371600" cy="1881613"/>
            <a:chOff x="3141663" y="1993900"/>
            <a:chExt cx="1371600" cy="2508250"/>
          </a:xfrm>
        </p:grpSpPr>
        <p:pic>
          <p:nvPicPr>
            <p:cNvPr id="22541" name="Picture 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325" y="3317875"/>
              <a:ext cx="1184275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663" y="1993900"/>
              <a:ext cx="1371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0" name="TextBox 27"/>
          <p:cNvSpPr txBox="1">
            <a:spLocks noChangeArrowheads="1"/>
          </p:cNvSpPr>
          <p:nvPr/>
        </p:nvSpPr>
        <p:spPr bwMode="auto">
          <a:xfrm>
            <a:off x="8423238" y="2880564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8413563" y="2915856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8413563" y="2892142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8413563" y="2880564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8413563" y="2882428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8413563" y="2914008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8395149" y="2882428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8359775" y="2913316"/>
            <a:ext cx="66040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.VnAvant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97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0" y="1942847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smtClean="0">
                <a:solidFill>
                  <a:srgbClr val="3333FF"/>
                </a:solidFill>
              </a:rPr>
              <a:t>1 2 3 4 5 6 7 </a:t>
            </a:r>
            <a:r>
              <a:rPr lang="en-US" altLang="en-US" sz="8000" b="1" smtClean="0">
                <a:solidFill>
                  <a:srgbClr val="FF0000"/>
                </a:solidFill>
              </a:rPr>
              <a:t>8</a:t>
            </a:r>
            <a:r>
              <a:rPr lang="en-US" altLang="en-US" sz="8000" b="1" smtClean="0">
                <a:solidFill>
                  <a:srgbClr val="3333FF"/>
                </a:solidFill>
              </a:rPr>
              <a:t> 9 10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53000" y="1942847"/>
            <a:ext cx="121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smtClean="0">
                <a:solidFill>
                  <a:srgbClr val="CC00FF"/>
                </a:solidFill>
              </a:rPr>
              <a:t>7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1942847"/>
            <a:ext cx="121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smtClean="0">
                <a:solidFill>
                  <a:srgbClr val="CC00FF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285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905000" y="1733550"/>
            <a:ext cx="5943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6165880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9182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38" y="87313"/>
            <a:ext cx="7935912" cy="12588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650" y="1781175"/>
          <a:ext cx="8229600" cy="97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9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8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7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6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5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4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3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2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1</a:t>
                      </a:r>
                      <a:endParaRPr lang="en-US" sz="5400" dirty="0"/>
                    </a:p>
                  </a:txBody>
                  <a:tcPr marT="34270" marB="3427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50" name="TextBox3" r:id="rId2" imgW="1009800" imgH="1371600"/>
        </mc:Choice>
        <mc:Fallback>
          <p:control name="TextBox3" r:id="rId2" imgW="1009800" imgH="13716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1762125"/>
                  <a:ext cx="1006475" cy="1025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TextBox1" r:id="rId3" imgW="1009800" imgH="1295280"/>
        </mc:Choice>
        <mc:Fallback>
          <p:control name="TextBox1" r:id="rId3" imgW="1009800" imgH="12952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6100" y="1762125"/>
                  <a:ext cx="1009650" cy="971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TextBox2" r:id="rId4" imgW="1009800" imgH="1371600"/>
        </mc:Choice>
        <mc:Fallback>
          <p:control name="TextBox2" r:id="rId4" imgW="1009800" imgH="13716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763" y="1762125"/>
                  <a:ext cx="1006475" cy="1025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42956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38200" y="961014"/>
            <a:ext cx="7467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00" b="1" dirty="0" err="1" smtClean="0">
                <a:solidFill>
                  <a:srgbClr val="3333FF"/>
                </a:solidFill>
              </a:rPr>
              <a:t>Bài</a:t>
            </a:r>
            <a:r>
              <a:rPr lang="en-US" altLang="en-US" sz="50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5000" b="1" dirty="0" err="1" smtClean="0">
                <a:solidFill>
                  <a:srgbClr val="3333FF"/>
                </a:solidFill>
              </a:rPr>
              <a:t>hát</a:t>
            </a:r>
            <a:r>
              <a:rPr lang="en-US" altLang="en-US" sz="5000" b="1" dirty="0" smtClean="0">
                <a:solidFill>
                  <a:srgbClr val="3333FF"/>
                </a:solidFill>
              </a:rPr>
              <a:t>: </a:t>
            </a:r>
            <a:r>
              <a:rPr lang="en-US" altLang="en-US" sz="5000" b="1" dirty="0" err="1" smtClean="0">
                <a:solidFill>
                  <a:srgbClr val="3333FF"/>
                </a:solidFill>
              </a:rPr>
              <a:t>Cháu</a:t>
            </a:r>
            <a:r>
              <a:rPr lang="en-US" altLang="en-US" sz="50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5000" b="1" dirty="0" err="1" smtClean="0">
                <a:solidFill>
                  <a:srgbClr val="3333FF"/>
                </a:solidFill>
              </a:rPr>
              <a:t>thương</a:t>
            </a:r>
            <a:r>
              <a:rPr lang="en-US" altLang="en-US" sz="50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5000" b="1" dirty="0" err="1">
                <a:solidFill>
                  <a:srgbClr val="3333FF"/>
                </a:solidFill>
              </a:rPr>
              <a:t>c</a:t>
            </a:r>
            <a:r>
              <a:rPr lang="en-US" altLang="en-US" sz="5000" b="1" dirty="0" err="1" smtClean="0">
                <a:solidFill>
                  <a:srgbClr val="3333FF"/>
                </a:solidFill>
              </a:rPr>
              <a:t>hú</a:t>
            </a:r>
            <a:r>
              <a:rPr lang="en-US" altLang="en-US" sz="50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5000" b="1" dirty="0" err="1" smtClean="0">
                <a:solidFill>
                  <a:srgbClr val="3333FF"/>
                </a:solidFill>
              </a:rPr>
              <a:t>bộ</a:t>
            </a:r>
            <a:r>
              <a:rPr lang="en-US" altLang="en-US" sz="50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5000" b="1" dirty="0" err="1" smtClean="0">
                <a:solidFill>
                  <a:srgbClr val="3333FF"/>
                </a:solidFill>
              </a:rPr>
              <a:t>đội</a:t>
            </a:r>
            <a:endParaRPr lang="en-US" altLang="en-US" sz="5000" b="1" dirty="0" smtClean="0">
              <a:solidFill>
                <a:srgbClr val="3333FF"/>
              </a:solidFill>
            </a:endParaRPr>
          </a:p>
        </p:txBody>
      </p:sp>
      <p:pic>
        <p:nvPicPr>
          <p:cNvPr id="3" name="Cháu Thương Chú Bộ Đội - Nhạc Thiếu Nhi Hoạt Hình Vui Nhộ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24.497" end="77943.1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2114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449263" y="211138"/>
            <a:ext cx="8229600" cy="8572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079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23813"/>
            <a:ext cx="9144000" cy="51435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263" y="1052513"/>
          <a:ext cx="7162800" cy="89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8921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0</a:t>
                      </a:r>
                      <a:endParaRPr lang="en-US" sz="5400" dirty="0"/>
                    </a:p>
                  </a:txBody>
                  <a:tcPr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2</a:t>
                      </a:r>
                      <a:endParaRPr lang="en-US" sz="5400" dirty="0"/>
                    </a:p>
                  </a:txBody>
                  <a:tcPr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4</a:t>
                      </a:r>
                      <a:endParaRPr lang="en-US" sz="5400" dirty="0"/>
                    </a:p>
                  </a:txBody>
                  <a:tcPr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6</a:t>
                      </a:r>
                      <a:endParaRPr lang="en-US" sz="5400" dirty="0"/>
                    </a:p>
                  </a:txBody>
                  <a:tcPr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8</a:t>
                      </a:r>
                      <a:endParaRPr lang="en-US" sz="5400" dirty="0"/>
                    </a:p>
                  </a:txBody>
                  <a:tcPr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10</a:t>
                      </a:r>
                      <a:endParaRPr lang="en-US" sz="5400" dirty="0"/>
                    </a:p>
                  </a:txBody>
                  <a:tcPr marT="34314" marB="34314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76375" y="2895600"/>
          <a:ext cx="5630865" cy="89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173"/>
                <a:gridCol w="1126173"/>
                <a:gridCol w="1126173"/>
                <a:gridCol w="1126173"/>
                <a:gridCol w="1126173"/>
              </a:tblGrid>
              <a:tr h="89217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1</a:t>
                      </a:r>
                      <a:endParaRPr lang="en-US" sz="5400" dirty="0"/>
                    </a:p>
                  </a:txBody>
                  <a:tcPr marL="91422" marR="91422"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3</a:t>
                      </a:r>
                      <a:endParaRPr lang="en-US" sz="5400" dirty="0"/>
                    </a:p>
                  </a:txBody>
                  <a:tcPr marL="91422" marR="91422"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5</a:t>
                      </a:r>
                      <a:endParaRPr lang="en-US" sz="5400" dirty="0"/>
                    </a:p>
                  </a:txBody>
                  <a:tcPr marL="91422" marR="91422"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7</a:t>
                      </a:r>
                      <a:endParaRPr lang="en-US" sz="5400" dirty="0"/>
                    </a:p>
                  </a:txBody>
                  <a:tcPr marL="91422" marR="91422" marT="34314" marB="343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9</a:t>
                      </a:r>
                      <a:endParaRPr lang="en-US" sz="5400" dirty="0"/>
                    </a:p>
                  </a:txBody>
                  <a:tcPr marL="91422" marR="91422" marT="34314" marB="34314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110" name="TextBox 2"/>
          <p:cNvSpPr txBox="1">
            <a:spLocks noChangeArrowheads="1"/>
          </p:cNvSpPr>
          <p:nvPr/>
        </p:nvSpPr>
        <p:spPr bwMode="auto">
          <a:xfrm>
            <a:off x="3059113" y="2066925"/>
            <a:ext cx="388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u="none" smtClean="0">
                <a:solidFill>
                  <a:srgbClr val="10253F"/>
                </a:solidFill>
                <a:latin typeface="Calibri" pitchFamily="34" charset="0"/>
                <a:cs typeface="Times New Roman" pitchFamily="18" charset="0"/>
              </a:rPr>
              <a:t>Điền dãy số lẻ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4438" y="211138"/>
            <a:ext cx="47513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Điền</a:t>
            </a:r>
            <a:r>
              <a:rPr lang="en-US" sz="48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dãy</a:t>
            </a:r>
            <a:r>
              <a:rPr lang="en-US" sz="48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số</a:t>
            </a:r>
            <a:r>
              <a:rPr lang="en-US" sz="48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chẵn</a:t>
            </a:r>
            <a:endParaRPr lang="en-US" sz="4800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TextBox2" r:id="rId2" imgW="1228680" imgH="1219320"/>
        </mc:Choice>
        <mc:Fallback>
          <p:control name="TextBox2" r:id="rId2" imgW="1228680" imgH="121932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8113" y="1052513"/>
                  <a:ext cx="1227137" cy="91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name="TextBox4" r:id="rId3" imgW="1181160" imgH="1228680"/>
        </mc:Choice>
        <mc:Fallback>
          <p:control name="TextBox4" r:id="rId3" imgW="1181160" imgH="122868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6163" y="2895600"/>
                  <a:ext cx="1176337" cy="917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name="TextBox1" r:id="rId4" imgW="1209600" imgH="1190520"/>
        </mc:Choice>
        <mc:Fallback>
          <p:control name="TextBox1" r:id="rId4" imgW="1209600" imgH="11905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0838" y="1060450"/>
                  <a:ext cx="1212850" cy="890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7" name="TextBox3" r:id="rId5" imgW="1181160" imgH="1228680"/>
        </mc:Choice>
        <mc:Fallback>
          <p:control name="TextBox3" r:id="rId5" imgW="1181160" imgH="12286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4288" y="2895600"/>
                  <a:ext cx="1176337" cy="917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41897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057400" y="1504950"/>
            <a:ext cx="5872163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u="sng" kern="1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hạc chơi trò chơi (2 lờ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3333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02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971800" y="1143001"/>
            <a:ext cx="2971800" cy="942975"/>
            <a:chOff x="1992" y="960"/>
            <a:chExt cx="1200" cy="600"/>
          </a:xfrm>
        </p:grpSpPr>
        <p:pic>
          <p:nvPicPr>
            <p:cNvPr id="18451" name="Picture 4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5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6" descr="HOAVAN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232025" y="3400425"/>
            <a:ext cx="5715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54280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5" y="1028701"/>
            <a:ext cx="111283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010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4310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03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4" descr="heartandleaf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0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2905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3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1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74" descr="ch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153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76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2189164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4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7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75992"/>
              </p:ext>
            </p:extLst>
          </p:nvPr>
        </p:nvGraphicFramePr>
        <p:xfrm>
          <a:off x="685800" y="761576"/>
          <a:ext cx="2209800" cy="169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69664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1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 marT="34314" marB="34314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71345"/>
              </p:ext>
            </p:extLst>
          </p:nvPr>
        </p:nvGraphicFramePr>
        <p:xfrm>
          <a:off x="3429000" y="2533481"/>
          <a:ext cx="2209800" cy="169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695365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C529B2"/>
                          </a:solidFill>
                          <a:hlinkClick r:id="rId3" action="ppaction://hlinksldjump"/>
                        </a:rPr>
                        <a:t>5</a:t>
                      </a:r>
                      <a:endParaRPr lang="en-US" sz="9600" b="0" dirty="0">
                        <a:solidFill>
                          <a:srgbClr val="C529B2"/>
                        </a:solidFill>
                      </a:endParaRPr>
                    </a:p>
                  </a:txBody>
                  <a:tcPr marT="34288" marB="34288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5722"/>
              </p:ext>
            </p:extLst>
          </p:nvPr>
        </p:nvGraphicFramePr>
        <p:xfrm>
          <a:off x="3429000" y="761576"/>
          <a:ext cx="2209800" cy="169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69664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2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 marT="34314" marB="34314"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33902"/>
              </p:ext>
            </p:extLst>
          </p:nvPr>
        </p:nvGraphicFramePr>
        <p:xfrm>
          <a:off x="6096000" y="2533481"/>
          <a:ext cx="2209800" cy="169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695365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6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 marT="34288" marB="3428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72902"/>
              </p:ext>
            </p:extLst>
          </p:nvPr>
        </p:nvGraphicFramePr>
        <p:xfrm>
          <a:off x="6096000" y="761576"/>
          <a:ext cx="2209800" cy="169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69664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3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 marT="34314" marB="34314">
                    <a:solidFill>
                      <a:srgbClr val="CC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37048"/>
              </p:ext>
            </p:extLst>
          </p:nvPr>
        </p:nvGraphicFramePr>
        <p:xfrm>
          <a:off x="762000" y="2571750"/>
          <a:ext cx="2209800" cy="169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695365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4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 marT="34288" marB="3428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6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"/>
          <p:cNvGrpSpPr>
            <a:grpSpLocks/>
          </p:cNvGrpSpPr>
          <p:nvPr/>
        </p:nvGrpSpPr>
        <p:grpSpPr bwMode="auto">
          <a:xfrm>
            <a:off x="1247775" y="554918"/>
            <a:ext cx="6629400" cy="4149753"/>
            <a:chOff x="4568070" y="215900"/>
            <a:chExt cx="4146323" cy="4184650"/>
          </a:xfrm>
        </p:grpSpPr>
        <p:pic>
          <p:nvPicPr>
            <p:cNvPr id="512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BF3"/>
                </a:clrFrom>
                <a:clrTo>
                  <a:srgbClr val="FF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0" r="15378"/>
            <a:stretch>
              <a:fillRect/>
            </a:stretch>
          </p:blipFill>
          <p:spPr bwMode="auto">
            <a:xfrm>
              <a:off x="4938562" y="2438400"/>
              <a:ext cx="865793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BF3"/>
                </a:clrFrom>
                <a:clrTo>
                  <a:srgbClr val="FF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0" r="15378"/>
            <a:stretch>
              <a:fillRect/>
            </a:stretch>
          </p:blipFill>
          <p:spPr bwMode="auto">
            <a:xfrm>
              <a:off x="6076081" y="2365375"/>
              <a:ext cx="865793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BF3"/>
                </a:clrFrom>
                <a:clrTo>
                  <a:srgbClr val="FF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0" r="15378"/>
            <a:stretch>
              <a:fillRect/>
            </a:stretch>
          </p:blipFill>
          <p:spPr bwMode="auto">
            <a:xfrm>
              <a:off x="7214696" y="2355850"/>
              <a:ext cx="865793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BF3"/>
                </a:clrFrom>
                <a:clrTo>
                  <a:srgbClr val="FF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0" r="15378"/>
            <a:stretch>
              <a:fillRect/>
            </a:stretch>
          </p:blipFill>
          <p:spPr bwMode="auto">
            <a:xfrm>
              <a:off x="4568070" y="215900"/>
              <a:ext cx="865793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BF3"/>
                </a:clrFrom>
                <a:clrTo>
                  <a:srgbClr val="FF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0" r="15378"/>
            <a:stretch>
              <a:fillRect/>
            </a:stretch>
          </p:blipFill>
          <p:spPr bwMode="auto">
            <a:xfrm>
              <a:off x="7848600" y="228600"/>
              <a:ext cx="865793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BF3"/>
                </a:clrFrom>
                <a:clrTo>
                  <a:srgbClr val="FF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0" r="15378"/>
            <a:stretch>
              <a:fillRect/>
            </a:stretch>
          </p:blipFill>
          <p:spPr bwMode="auto">
            <a:xfrm>
              <a:off x="5638800" y="228600"/>
              <a:ext cx="865793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BF3"/>
                </a:clrFrom>
                <a:clrTo>
                  <a:srgbClr val="FF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0" r="15378"/>
            <a:stretch>
              <a:fillRect/>
            </a:stretch>
          </p:blipFill>
          <p:spPr bwMode="auto">
            <a:xfrm>
              <a:off x="6781800" y="228600"/>
              <a:ext cx="865793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85028" y="3143250"/>
            <a:ext cx="15335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800" b="1" smtClean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 flipH="1">
            <a:off x="152400" y="4704671"/>
            <a:ext cx="685800" cy="305479"/>
          </a:xfrm>
          <a:prstGeom prst="rightArrow">
            <a:avLst/>
          </a:prstGeom>
          <a:solidFill>
            <a:srgbClr val="C529B2"/>
          </a:solidFill>
          <a:ln>
            <a:solidFill>
              <a:srgbClr val="C52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6"/>
          <p:cNvGrpSpPr>
            <a:grpSpLocks/>
          </p:cNvGrpSpPr>
          <p:nvPr/>
        </p:nvGrpSpPr>
        <p:grpSpPr bwMode="auto">
          <a:xfrm>
            <a:off x="265116" y="270444"/>
            <a:ext cx="8040687" cy="4529903"/>
            <a:chOff x="239773" y="111201"/>
            <a:chExt cx="2845579" cy="2901874"/>
          </a:xfrm>
        </p:grpSpPr>
        <p:pic>
          <p:nvPicPr>
            <p:cNvPr id="7172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3" y="228600"/>
              <a:ext cx="748921" cy="132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650" y="166744"/>
              <a:ext cx="747595" cy="132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71" y="1717675"/>
              <a:ext cx="733197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634" y="1673225"/>
              <a:ext cx="751167" cy="132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320" y="111201"/>
              <a:ext cx="779032" cy="1376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72278" y="3037371"/>
            <a:ext cx="15335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800" b="1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152400" y="4665011"/>
            <a:ext cx="685800" cy="343153"/>
          </a:xfrm>
          <a:prstGeom prst="leftArrow">
            <a:avLst/>
          </a:prstGeom>
          <a:solidFill>
            <a:srgbClr val="C529B2"/>
          </a:solidFill>
          <a:ln>
            <a:solidFill>
              <a:srgbClr val="C52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0"/>
          <p:cNvGrpSpPr>
            <a:grpSpLocks/>
          </p:cNvGrpSpPr>
          <p:nvPr/>
        </p:nvGrpSpPr>
        <p:grpSpPr bwMode="auto">
          <a:xfrm>
            <a:off x="1371600" y="228347"/>
            <a:ext cx="6070600" cy="4686810"/>
            <a:chOff x="163194" y="3531335"/>
            <a:chExt cx="2198081" cy="3154191"/>
          </a:xfrm>
        </p:grpSpPr>
        <p:pic>
          <p:nvPicPr>
            <p:cNvPr id="922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4" y="4471078"/>
              <a:ext cx="1071563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80" y="3531335"/>
              <a:ext cx="1071563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712" y="3531335"/>
              <a:ext cx="1071563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757" y="4602898"/>
              <a:ext cx="1071563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18" y="5613963"/>
              <a:ext cx="1071563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4" y="5542641"/>
              <a:ext cx="1071563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73941" y="2234974"/>
            <a:ext cx="15335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800" b="1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52400" y="4618680"/>
            <a:ext cx="685800" cy="381000"/>
          </a:xfrm>
          <a:prstGeom prst="leftArrow">
            <a:avLst/>
          </a:prstGeom>
          <a:solidFill>
            <a:srgbClr val="C529B2"/>
          </a:solidFill>
          <a:ln>
            <a:solidFill>
              <a:srgbClr val="C52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30090"/>
            <a:ext cx="2111375" cy="1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6" y="1993873"/>
            <a:ext cx="2111375" cy="1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41" y="367393"/>
            <a:ext cx="2111375" cy="15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507718"/>
            <a:ext cx="2111375" cy="15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37389" y="3259337"/>
            <a:ext cx="15335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800" b="1" smtClean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271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7" y="248757"/>
            <a:ext cx="2162175" cy="15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4"/>
          <p:cNvGrpSpPr>
            <a:grpSpLocks/>
          </p:cNvGrpSpPr>
          <p:nvPr/>
        </p:nvGrpSpPr>
        <p:grpSpPr bwMode="auto">
          <a:xfrm>
            <a:off x="431803" y="248757"/>
            <a:ext cx="8196263" cy="4705945"/>
            <a:chOff x="431800" y="309906"/>
            <a:chExt cx="8196263" cy="5856135"/>
          </a:xfrm>
        </p:grpSpPr>
        <p:pic>
          <p:nvPicPr>
            <p:cNvPr id="11273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4224356"/>
              <a:ext cx="2162232" cy="194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4" name="Group 3"/>
            <p:cNvGrpSpPr>
              <a:grpSpLocks/>
            </p:cNvGrpSpPr>
            <p:nvPr/>
          </p:nvGrpSpPr>
          <p:grpSpPr bwMode="auto">
            <a:xfrm>
              <a:off x="431800" y="309906"/>
              <a:ext cx="8196263" cy="4117115"/>
              <a:chOff x="431800" y="309906"/>
              <a:chExt cx="8196263" cy="4117115"/>
            </a:xfrm>
          </p:grpSpPr>
          <p:pic>
            <p:nvPicPr>
              <p:cNvPr id="11275" name="Picture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7037" y="2194357"/>
                <a:ext cx="2111026" cy="194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8200" y="2402612"/>
                <a:ext cx="2111026" cy="194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3011" y="2481609"/>
                <a:ext cx="2111026" cy="194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4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1130" y="457200"/>
                <a:ext cx="2111026" cy="194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800" y="632601"/>
                <a:ext cx="2111026" cy="194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1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080" y="309906"/>
                <a:ext cx="2162232" cy="1941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63503" y="148046"/>
            <a:ext cx="762000" cy="438150"/>
          </a:xfrm>
          <a:prstGeom prst="leftArrow">
            <a:avLst/>
          </a:prstGeom>
          <a:solidFill>
            <a:srgbClr val="C529B2"/>
          </a:solidFill>
          <a:ln>
            <a:solidFill>
              <a:srgbClr val="C52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8"/>
          <p:cNvGrpSpPr>
            <a:grpSpLocks/>
          </p:cNvGrpSpPr>
          <p:nvPr/>
        </p:nvGrpSpPr>
        <p:grpSpPr bwMode="auto">
          <a:xfrm>
            <a:off x="1670053" y="551091"/>
            <a:ext cx="5610225" cy="3177693"/>
            <a:chOff x="2896100" y="4638577"/>
            <a:chExt cx="2330784" cy="2199969"/>
          </a:xfrm>
        </p:grpSpPr>
        <p:pic>
          <p:nvPicPr>
            <p:cNvPr id="13316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784" y="5802662"/>
              <a:ext cx="1035884" cy="103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100" y="4662216"/>
              <a:ext cx="1035884" cy="103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100" y="5802662"/>
              <a:ext cx="1035884" cy="103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638577"/>
              <a:ext cx="1035884" cy="103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1400" y="2724150"/>
            <a:ext cx="15335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8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Left Arrow 1"/>
          <p:cNvSpPr/>
          <p:nvPr/>
        </p:nvSpPr>
        <p:spPr>
          <a:xfrm>
            <a:off x="381000" y="4552950"/>
            <a:ext cx="838200" cy="457200"/>
          </a:xfrm>
          <a:prstGeom prst="leftArrow">
            <a:avLst/>
          </a:prstGeom>
          <a:solidFill>
            <a:srgbClr val="C529B2"/>
          </a:solidFill>
          <a:ln>
            <a:solidFill>
              <a:srgbClr val="C52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324603" y="3657346"/>
            <a:ext cx="153352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smtClean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363" name="Picture 45" descr="C:\Users\Techsi.vn\Desktop\nền\sú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1577"/>
            <a:ext cx="3524250" cy="9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5" descr="C:\Users\Techsi.vn\Desktop\nền\sú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14501"/>
            <a:ext cx="3524250" cy="9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5" descr="C:\Users\Techsi.vn\Desktop\nền\sú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800097"/>
            <a:ext cx="3524250" cy="9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5" descr="C:\Users\Techsi.vn\Desktop\nền\sú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481303"/>
            <a:ext cx="3524250" cy="9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5" descr="C:\Users\Techsi.vn\Desktop\nền\sú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571626"/>
            <a:ext cx="3524250" cy="9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5" descr="C:\Users\Techsi.vn\Desktop\nền\sú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686560"/>
            <a:ext cx="3524250" cy="9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5" descr="C:\Users\Techsi.vn\Desktop\nền\sú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599565"/>
            <a:ext cx="3524250" cy="9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54000" y="4588370"/>
            <a:ext cx="889000" cy="421780"/>
          </a:xfrm>
          <a:prstGeom prst="leftArrow">
            <a:avLst/>
          </a:prstGeom>
          <a:solidFill>
            <a:srgbClr val="C529B2"/>
          </a:solidFill>
          <a:ln>
            <a:solidFill>
              <a:srgbClr val="C52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172</Words>
  <Application>Microsoft Office PowerPoint</Application>
  <PresentationFormat>On-screen Show (16:9)</PresentationFormat>
  <Paragraphs>68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Default Design</vt:lpstr>
      <vt:lpstr>6_Default Design</vt:lpstr>
      <vt:lpstr>1_Office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Điền dãy số tự nhiên theo thứ tự từ lớn đến bé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Techsi.vn</cp:lastModifiedBy>
  <cp:revision>11</cp:revision>
  <dcterms:created xsi:type="dcterms:W3CDTF">2024-11-10T09:58:08Z</dcterms:created>
  <dcterms:modified xsi:type="dcterms:W3CDTF">2024-12-17T09:50:30Z</dcterms:modified>
</cp:coreProperties>
</file>