
<file path=[Content_Types].xml><?xml version="1.0" encoding="utf-8"?>
<Types xmlns="http://schemas.openxmlformats.org/package/2006/content-types">
  <Default Extension="bin" ContentType="application/vnd.openxmlformats-officedocument.oleObject"/>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sldIdLst>
    <p:sldId id="282" r:id="rId5"/>
    <p:sldId id="283" r:id="rId6"/>
    <p:sldId id="284" r:id="rId7"/>
    <p:sldId id="285" r:id="rId8"/>
    <p:sldId id="286" r:id="rId9"/>
    <p:sldId id="287" r:id="rId10"/>
    <p:sldId id="288" r:id="rId11"/>
    <p:sldId id="289" r:id="rId12"/>
    <p:sldId id="290" r:id="rId13"/>
    <p:sldId id="291" r:id="rId14"/>
    <p:sldId id="295" r:id="rId15"/>
    <p:sldId id="292" r:id="rId16"/>
    <p:sldId id="293" r:id="rId17"/>
    <p:sldId id="320" r:id="rId18"/>
    <p:sldId id="302" r:id="rId19"/>
    <p:sldId id="321" r:id="rId20"/>
    <p:sldId id="304" r:id="rId21"/>
    <p:sldId id="322" r:id="rId22"/>
    <p:sldId id="306" r:id="rId23"/>
    <p:sldId id="323" r:id="rId24"/>
    <p:sldId id="308" r:id="rId25"/>
    <p:sldId id="324" r:id="rId26"/>
    <p:sldId id="310" r:id="rId27"/>
    <p:sldId id="325" r:id="rId28"/>
    <p:sldId id="312" r:id="rId29"/>
    <p:sldId id="313" r:id="rId30"/>
    <p:sldId id="326" r:id="rId31"/>
    <p:sldId id="327" r:id="rId32"/>
    <p:sldId id="319" r:id="rId33"/>
    <p:sldId id="281" r:id="rId34"/>
  </p:sldIdLst>
  <p:sldSz cx="12192000" cy="6858000"/>
  <p:notesSz cx="6858000" cy="9144000"/>
  <p:defaultText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CCF"/>
    <a:srgbClr val="366711"/>
    <a:srgbClr val="EBF030"/>
    <a:srgbClr val="FFD44B"/>
    <a:srgbClr val="3C6314"/>
    <a:srgbClr val="425D1B"/>
    <a:srgbClr val="8F6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3" autoAdjust="0"/>
    <p:restoredTop sz="94660"/>
  </p:normalViewPr>
  <p:slideViewPr>
    <p:cSldViewPr snapToGrid="0">
      <p:cViewPr>
        <p:scale>
          <a:sx n="60" d="100"/>
          <a:sy n="60" d="100"/>
        </p:scale>
        <p:origin x="-53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hemeOverride" Target="../theme/themeOverride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42CB8-72C9-45C2-BA1F-8A6FAF5FC0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B9E29886-9464-488B-A718-B597FA171BD7}"/>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9EB99CBC-1E4D-482A-ACFA-2FD51FF32327}"/>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 xmlns:a16="http://schemas.microsoft.com/office/drawing/2014/main" id="{EC455971-C6BD-4916-81F4-F1C60453BA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555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826C0B5-2032-4746-A559-FD3A64824172}"/>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 xmlns:a16="http://schemas.microsoft.com/office/drawing/2014/main" id="{A83912B2-04CC-4FAB-A3A7-779DDA658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242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1AAC337-B2DC-482B-80CC-EA8F8EC582FA}"/>
              </a:ext>
            </a:extLst>
          </p:cNvPr>
          <p:cNvSpPr>
            <a:spLocks noGrp="1"/>
          </p:cNvSpPr>
          <p:nvPr>
            <p:ph type="title" orient="vert"/>
          </p:nvPr>
        </p:nvSpPr>
        <p:spPr>
          <a:xfrm>
            <a:off x="8724902" y="365131"/>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7EFC3D2-E6E1-49AC-8531-BAA8EFF2385A}"/>
              </a:ext>
            </a:extLst>
          </p:cNvPr>
          <p:cNvSpPr>
            <a:spLocks noGrp="1"/>
          </p:cNvSpPr>
          <p:nvPr>
            <p:ph type="body" orient="vert" idx="1"/>
          </p:nvPr>
        </p:nvSpPr>
        <p:spPr>
          <a:xfrm>
            <a:off x="838203" y="36513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0E0818B-87B2-4AC0-8351-F7DDDECFA1BC}"/>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 xmlns:a16="http://schemas.microsoft.com/office/drawing/2014/main" id="{675FA08D-FB5B-461F-A56B-DED92FA4E3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71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1"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21906" tIns="60953" rIns="121906" bIns="60953" anchor="ctr"/>
          <a:lstStyle>
            <a:extLst/>
          </a:lstStyle>
          <a:p>
            <a:pPr algn="ctr" defTabSz="914309" fontAlgn="base">
              <a:spcBef>
                <a:spcPct val="0"/>
              </a:spcBef>
              <a:spcAft>
                <a:spcPct val="0"/>
              </a:spcAft>
              <a:defRPr/>
            </a:pPr>
            <a:endParaRPr lang="en-US" sz="1900" dirty="0">
              <a:solidFill>
                <a:prstClr val="white"/>
              </a:solidFill>
            </a:endParaRPr>
          </a:p>
        </p:txBody>
      </p:sp>
      <p:grpSp>
        <p:nvGrpSpPr>
          <p:cNvPr id="5" name="Group 15"/>
          <p:cNvGrpSpPr>
            <a:grpSpLocks/>
          </p:cNvGrpSpPr>
          <p:nvPr/>
        </p:nvGrpSpPr>
        <p:grpSpPr bwMode="auto">
          <a:xfrm>
            <a:off x="-4233" y="4953006"/>
            <a:ext cx="12196233" cy="1911351"/>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309" fontAlgn="base">
                <a:spcBef>
                  <a:spcPct val="0"/>
                </a:spcBef>
                <a:spcAft>
                  <a:spcPct val="0"/>
                </a:spcAft>
                <a:defRPr/>
              </a:pPr>
              <a:endParaRPr lang="en-US" sz="1900" dirty="0">
                <a:solidFill>
                  <a:prstClr val="black"/>
                </a:solidFill>
                <a:latin typeface=".VnTimeH" pitchFamily="34"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309" fontAlgn="base">
                <a:spcBef>
                  <a:spcPct val="0"/>
                </a:spcBef>
                <a:spcAft>
                  <a:spcPct val="0"/>
                </a:spcAft>
                <a:defRPr/>
              </a:pPr>
              <a:endParaRPr lang="en-US" sz="1900" dirty="0">
                <a:solidFill>
                  <a:prstClr val="black"/>
                </a:solidFill>
                <a:latin typeface=".VnTimeH"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309" fontAlgn="base">
                <a:spcBef>
                  <a:spcPct val="0"/>
                </a:spcBef>
                <a:spcAft>
                  <a:spcPct val="0"/>
                </a:spcAft>
                <a:defRPr/>
              </a:pPr>
              <a:endParaRPr lang="en-US" sz="1900"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8"/>
            <a:ext cx="10363200" cy="1829761"/>
          </a:xfrm>
        </p:spPr>
        <p:txBody>
          <a:bodyPr anchor="b"/>
          <a:lstStyle>
            <a:lvl1pPr algn="r">
              <a:defRPr sz="64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60953" rIns="60953"/>
          <a:lstStyle>
            <a:lvl1pPr marL="0" marR="85335" indent="0" algn="r">
              <a:buNone/>
              <a:defRPr>
                <a:solidFill>
                  <a:schemeClr val="tx2"/>
                </a:solidFill>
              </a:defRPr>
            </a:lvl1pPr>
            <a:lvl2pPr marL="609523" indent="0" algn="ctr">
              <a:buNone/>
            </a:lvl2pPr>
            <a:lvl3pPr marL="1219050" indent="0" algn="ctr">
              <a:buNone/>
            </a:lvl3pPr>
            <a:lvl4pPr marL="1828573" indent="0" algn="ctr">
              <a:buNone/>
            </a:lvl4pPr>
            <a:lvl5pPr marL="2438098" indent="0" algn="ctr">
              <a:buNone/>
            </a:lvl5pPr>
            <a:lvl6pPr marL="3047620" indent="0" algn="ctr">
              <a:buNone/>
            </a:lvl6pPr>
            <a:lvl7pPr marL="3657143" indent="0" algn="ctr">
              <a:buNone/>
            </a:lvl7pPr>
            <a:lvl8pPr marL="4266667" indent="0" algn="ctr">
              <a:buNone/>
            </a:lvl8pPr>
            <a:lvl9pPr marL="4876191"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dirty="0">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dirty="0">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739A807F-669A-4A97-AD40-7A3E5E136130}" type="slidenum">
              <a:rPr lang="en-US"/>
              <a:pPr>
                <a:defRPr/>
              </a:pPr>
              <a:t>‹#›</a:t>
            </a:fld>
            <a:endParaRPr lang="en-US" dirty="0"/>
          </a:p>
        </p:txBody>
      </p:sp>
    </p:spTree>
    <p:extLst>
      <p:ext uri="{BB962C8B-B14F-4D97-AF65-F5344CB8AC3E}">
        <p14:creationId xmlns:p14="http://schemas.microsoft.com/office/powerpoint/2010/main" val="6859830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2BE00C58-E7C9-4EE1-B4E5-73B6B0573A7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175221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9"/>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6" tIns="60953" rIns="121906" bIns="60953" anchor="ctr"/>
          <a:lstStyle>
            <a:extLst/>
          </a:lstStyle>
          <a:p>
            <a:pPr defTabSz="914309" fontAlgn="base">
              <a:spcBef>
                <a:spcPct val="0"/>
              </a:spcBef>
              <a:spcAft>
                <a:spcPct val="0"/>
              </a:spcAft>
              <a:defRPr/>
            </a:pPr>
            <a:endParaRPr lang="en-US" sz="1900" dirty="0">
              <a:solidFill>
                <a:prstClr val="white"/>
              </a:solidFill>
            </a:endParaRPr>
          </a:p>
        </p:txBody>
      </p:sp>
      <p:sp>
        <p:nvSpPr>
          <p:cNvPr id="5" name="Chevron 4"/>
          <p:cNvSpPr/>
          <p:nvPr/>
        </p:nvSpPr>
        <p:spPr>
          <a:xfrm>
            <a:off x="4599520" y="3005139"/>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6" tIns="60953" rIns="121906" bIns="60953" anchor="ctr"/>
          <a:lstStyle>
            <a:extLst/>
          </a:lstStyle>
          <a:p>
            <a:pPr defTabSz="914309" fontAlgn="base">
              <a:spcBef>
                <a:spcPct val="0"/>
              </a:spcBef>
              <a:spcAft>
                <a:spcPct val="0"/>
              </a:spcAft>
              <a:defRPr/>
            </a:pPr>
            <a:endParaRPr lang="en-US" sz="1900" dirty="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64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3100">
                <a:solidFill>
                  <a:schemeClr val="tx1"/>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7" name="Footer Placeholder 4"/>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D05B5EF5-AAF3-4AC8-9800-33DAFE2E27D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83938188"/>
      </p:ext>
    </p:extLst>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297FA041-2A50-4F24-8681-AFA6E57D49F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773374019"/>
      </p:ext>
    </p:extLst>
  </p:cSld>
  <p:clrMapOvr>
    <a:overrideClrMapping bg1="dk1" tx1="lt1" bg2="dk2" tx2="lt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243811"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4" name="Text Placeholder 3"/>
          <p:cNvSpPr>
            <a:spLocks noGrp="1"/>
          </p:cNvSpPr>
          <p:nvPr>
            <p:ph type="body" sz="half" idx="3"/>
          </p:nvPr>
        </p:nvSpPr>
        <p:spPr>
          <a:xfrm>
            <a:off x="6193376" y="5410200"/>
            <a:ext cx="5389033" cy="762000"/>
          </a:xfrm>
          <a:solidFill>
            <a:schemeClr val="accent1"/>
          </a:solidFill>
          <a:ln w="9652">
            <a:solidFill>
              <a:schemeClr val="accent1"/>
            </a:solidFill>
            <a:miter lim="800000"/>
          </a:ln>
        </p:spPr>
        <p:txBody>
          <a:bodyPr lIns="243811"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74" y="1444297"/>
            <a:ext cx="5389033" cy="3941763"/>
          </a:xfrm>
          <a:ln>
            <a:noFill/>
            <a:prstDash val="sysDash"/>
            <a:miter lim="800000"/>
          </a:ln>
        </p:spPr>
        <p:txBody>
          <a:bodyPr/>
          <a:lstStyle>
            <a:lvl1pPr>
              <a:spcBef>
                <a:spcPts val="0"/>
              </a:spcBef>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131C9247-346D-42DB-8939-B0F819AAF34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40835963"/>
      </p:ext>
    </p:extLst>
  </p:cSld>
  <p:clrMapOvr>
    <a:overrideClrMapping bg1="lt1" tx1="dk1" bg2="lt2" tx2="dk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650E142E-770D-489F-8C13-873402973A4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914728416"/>
      </p:ext>
    </p:extLst>
  </p:cSld>
  <p:clrMapOvr>
    <a:overrideClrMapping bg1="dk1" tx1="lt1" bg2="dk2" tx2="lt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B4CFCAAE-89F8-4409-BDB1-B4760FED849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325284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33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3"/>
            <a:ext cx="5299456" cy="914400"/>
          </a:xfrm>
        </p:spPr>
        <p:txBody>
          <a:bodyPr/>
          <a:lstStyle>
            <a:lvl1pPr marL="0" indent="0" algn="r">
              <a:buNone/>
              <a:defRPr sz="2100"/>
            </a:lvl1pPr>
            <a:lvl2pPr>
              <a:buNone/>
              <a:defRPr sz="1600"/>
            </a:lvl2pPr>
            <a:lvl3pPr>
              <a:buNone/>
              <a:defRPr sz="1300"/>
            </a:lvl3pPr>
            <a:lvl4pPr>
              <a:buNone/>
              <a:defRPr sz="1200"/>
            </a:lvl4pPr>
            <a:lvl5pPr>
              <a:buNone/>
              <a:defRPr sz="12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4300"/>
            </a:lvl1pPr>
            <a:lvl2pPr>
              <a:defRPr sz="3700"/>
            </a:lvl2pPr>
            <a:lvl3pPr>
              <a:defRPr sz="3200"/>
            </a:lvl3pPr>
            <a:lvl4pPr>
              <a:defRPr sz="2700"/>
            </a:lvl4pPr>
            <a:lvl5pPr>
              <a:defRPr sz="27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0FBD897D-0E42-4508-BFD2-7FD69D0B6BD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05264716"/>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CBB72E7-6708-47EE-96B4-F5A6634B653E}"/>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 xmlns:a16="http://schemas.microsoft.com/office/drawing/2014/main" id="{6AAD2F9E-9672-462D-BD0A-A4EB082BFD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79364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954617" y="5002216"/>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06" tIns="60953" rIns="121906" bIns="60953"/>
          <a:lstStyle>
            <a:extLst/>
          </a:lstStyle>
          <a:p>
            <a:pPr defTabSz="914309" fontAlgn="base">
              <a:spcBef>
                <a:spcPct val="0"/>
              </a:spcBef>
              <a:spcAft>
                <a:spcPct val="0"/>
              </a:spcAft>
              <a:defRPr/>
            </a:pPr>
            <a:endParaRPr lang="en-US" sz="1900" dirty="0">
              <a:solidFill>
                <a:prstClr val="white"/>
              </a:solidFill>
              <a:latin typeface=".VnTimeH" pitchFamily="34" charset="0"/>
            </a:endParaRPr>
          </a:p>
        </p:txBody>
      </p:sp>
      <p:sp>
        <p:nvSpPr>
          <p:cNvPr id="6" name="Freeform 5"/>
          <p:cNvSpPr>
            <a:spLocks/>
          </p:cNvSpPr>
          <p:nvPr/>
        </p:nvSpPr>
        <p:spPr bwMode="auto">
          <a:xfrm>
            <a:off x="-71965"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06" tIns="60953" rIns="121906" bIns="60953"/>
          <a:lstStyle>
            <a:extLst/>
          </a:lstStyle>
          <a:p>
            <a:pPr defTabSz="914309" fontAlgn="base">
              <a:spcBef>
                <a:spcPct val="0"/>
              </a:spcBef>
              <a:spcAft>
                <a:spcPct val="0"/>
              </a:spcAft>
              <a:defRPr/>
            </a:pPr>
            <a:endParaRPr lang="en-US" sz="1900" dirty="0">
              <a:solidFill>
                <a:prstClr val="white"/>
              </a:solidFill>
              <a:latin typeface=".VnTimeH" pitchFamily="34" charset="0"/>
            </a:endParaRPr>
          </a:p>
        </p:txBody>
      </p:sp>
      <p:sp>
        <p:nvSpPr>
          <p:cNvPr id="7" name="Right Triangle 6"/>
          <p:cNvSpPr>
            <a:spLocks/>
          </p:cNvSpPr>
          <p:nvPr/>
        </p:nvSpPr>
        <p:spPr bwMode="auto">
          <a:xfrm>
            <a:off x="-8056" y="5791255"/>
            <a:ext cx="4536419"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06" tIns="60953" rIns="121906" bIns="60953" anchor="ctr"/>
          <a:lstStyle>
            <a:extLst/>
          </a:lstStyle>
          <a:p>
            <a:pPr algn="ctr" defTabSz="914309" fontAlgn="base">
              <a:spcBef>
                <a:spcPct val="0"/>
              </a:spcBef>
              <a:spcAft>
                <a:spcPct val="0"/>
              </a:spcAft>
              <a:defRPr/>
            </a:pPr>
            <a:endParaRPr lang="en-US" sz="1900" dirty="0">
              <a:solidFill>
                <a:prstClr val="white"/>
              </a:solidFill>
            </a:endParaRPr>
          </a:p>
        </p:txBody>
      </p:sp>
      <p:cxnSp>
        <p:nvCxnSpPr>
          <p:cNvPr id="8" name="Straight Connector 7"/>
          <p:cNvCxnSpPr/>
          <p:nvPr/>
        </p:nvCxnSpPr>
        <p:spPr>
          <a:xfrm>
            <a:off x="-12316" y="578774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74"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6" tIns="60953" rIns="121906" bIns="60953" anchor="ctr"/>
          <a:lstStyle>
            <a:extLst/>
          </a:lstStyle>
          <a:p>
            <a:pPr defTabSz="914309" fontAlgn="base">
              <a:spcBef>
                <a:spcPct val="0"/>
              </a:spcBef>
              <a:spcAft>
                <a:spcPct val="0"/>
              </a:spcAft>
              <a:defRPr/>
            </a:pPr>
            <a:endParaRPr lang="en-US" sz="1900" dirty="0">
              <a:solidFill>
                <a:prstClr val="white"/>
              </a:solidFill>
            </a:endParaRPr>
          </a:p>
        </p:txBody>
      </p:sp>
      <p:sp>
        <p:nvSpPr>
          <p:cNvPr id="10" name="Chevron 9"/>
          <p:cNvSpPr/>
          <p:nvPr/>
        </p:nvSpPr>
        <p:spPr>
          <a:xfrm>
            <a:off x="1130300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6" tIns="60953" rIns="121906" bIns="60953" anchor="ctr"/>
          <a:lstStyle>
            <a:extLst/>
          </a:lstStyle>
          <a:p>
            <a:pPr defTabSz="914309" fontAlgn="base">
              <a:spcBef>
                <a:spcPct val="0"/>
              </a:spcBef>
              <a:spcAft>
                <a:spcPct val="0"/>
              </a:spcAft>
              <a:defRPr/>
            </a:pPr>
            <a:endParaRPr lang="en-US" sz="1900" dirty="0">
              <a:solidFill>
                <a:prstClr val="white"/>
              </a:solidFill>
            </a:endParaRPr>
          </a:p>
        </p:txBody>
      </p:sp>
      <p:sp>
        <p:nvSpPr>
          <p:cNvPr id="4" name="Text Placeholder 3"/>
          <p:cNvSpPr>
            <a:spLocks noGrp="1"/>
          </p:cNvSpPr>
          <p:nvPr>
            <p:ph type="body" sz="half" idx="2"/>
          </p:nvPr>
        </p:nvSpPr>
        <p:spPr>
          <a:xfrm>
            <a:off x="1521643" y="5443403"/>
            <a:ext cx="9550400" cy="648232"/>
          </a:xfrm>
          <a:noFill/>
        </p:spPr>
        <p:txBody>
          <a:bodyPr tIns="0"/>
          <a:lstStyle>
            <a:lvl1pPr marL="0" marR="24382" indent="0" algn="r">
              <a:buNone/>
              <a:defRPr sz="1900"/>
            </a:lvl1pPr>
            <a:lvl2pPr>
              <a:defRPr sz="1600"/>
            </a:lvl2pPr>
            <a:lvl3pPr>
              <a:defRPr sz="1300"/>
            </a:lvl3pPr>
            <a:lvl4pPr>
              <a:defRPr sz="1200"/>
            </a:lvl4pPr>
            <a:lvl5pPr>
              <a:defRPr sz="12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43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304801" y="4865123"/>
            <a:ext cx="10767243" cy="562672"/>
          </a:xfrm>
          <a:noFill/>
        </p:spPr>
        <p:txBody>
          <a:bodyPr anchor="t">
            <a:sp3d prstMaterial="softEdge"/>
          </a:bodyPr>
          <a:lstStyle>
            <a:lvl1pPr marR="0" algn="r">
              <a:buNone/>
              <a:defRPr sz="4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dirty="0">
                <a:solidFill>
                  <a:schemeClr val="tx1"/>
                </a:solidFill>
              </a:defRPr>
            </a:lvl1pPr>
            <a:extLst/>
          </a:lstStyle>
          <a:p>
            <a:pPr>
              <a:defRPr/>
            </a:pPr>
            <a:endParaRPr lang="en-US">
              <a:solidFill>
                <a:prstClr val="white"/>
              </a:solidFill>
            </a:endParaRPr>
          </a:p>
        </p:txBody>
      </p:sp>
      <p:sp>
        <p:nvSpPr>
          <p:cNvPr id="12" name="Footer Placeholder 5"/>
          <p:cNvSpPr>
            <a:spLocks noGrp="1"/>
          </p:cNvSpPr>
          <p:nvPr>
            <p:ph type="ftr" sz="quarter" idx="11"/>
          </p:nvPr>
        </p:nvSpPr>
        <p:spPr/>
        <p:txBody>
          <a:bodyPr/>
          <a:lstStyle>
            <a:lvl1pPr>
              <a:defRPr dirty="0">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4672556D-28D6-4F07-B530-B8617CA7B24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28661334"/>
      </p:ext>
    </p:extLst>
  </p:cSld>
  <p:clrMapOvr>
    <a:overrideClrMapping bg1="dk1" tx1="lt1" bg2="dk2" tx2="lt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5"/>
            <a:ext cx="109728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E1F5B618-F91A-4791-92D9-B4EA34C0A25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4805792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6"/>
            <a:ext cx="236996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BC91FDD8-3005-4E90-AFC8-A8352F4977F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568379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1"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21909" tIns="60954" rIns="121909" bIns="60954" anchor="ctr"/>
          <a:lstStyle>
            <a:extLst/>
          </a:lstStyle>
          <a:p>
            <a:pPr algn="ctr" defTabSz="914332" fontAlgn="base">
              <a:spcBef>
                <a:spcPct val="0"/>
              </a:spcBef>
              <a:spcAft>
                <a:spcPct val="0"/>
              </a:spcAft>
              <a:defRPr/>
            </a:pPr>
            <a:endParaRPr lang="en-US" sz="1900" dirty="0">
              <a:solidFill>
                <a:prstClr val="white"/>
              </a:solidFill>
            </a:endParaRPr>
          </a:p>
        </p:txBody>
      </p:sp>
      <p:grpSp>
        <p:nvGrpSpPr>
          <p:cNvPr id="5" name="Group 15"/>
          <p:cNvGrpSpPr>
            <a:grpSpLocks/>
          </p:cNvGrpSpPr>
          <p:nvPr/>
        </p:nvGrpSpPr>
        <p:grpSpPr bwMode="auto">
          <a:xfrm>
            <a:off x="-4233" y="4953005"/>
            <a:ext cx="12196233" cy="1911351"/>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332" fontAlgn="base">
                <a:spcBef>
                  <a:spcPct val="0"/>
                </a:spcBef>
                <a:spcAft>
                  <a:spcPct val="0"/>
                </a:spcAft>
                <a:defRPr/>
              </a:pPr>
              <a:endParaRPr lang="en-US" sz="1900" dirty="0">
                <a:solidFill>
                  <a:prstClr val="black"/>
                </a:solidFill>
                <a:latin typeface=".VnTimeH" pitchFamily="34"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332" fontAlgn="base">
                <a:spcBef>
                  <a:spcPct val="0"/>
                </a:spcBef>
                <a:spcAft>
                  <a:spcPct val="0"/>
                </a:spcAft>
                <a:defRPr/>
              </a:pPr>
              <a:endParaRPr lang="en-US" sz="1900" dirty="0">
                <a:solidFill>
                  <a:prstClr val="black"/>
                </a:solidFill>
                <a:latin typeface=".VnTimeH"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332" fontAlgn="base">
                <a:spcBef>
                  <a:spcPct val="0"/>
                </a:spcBef>
                <a:spcAft>
                  <a:spcPct val="0"/>
                </a:spcAft>
                <a:defRPr/>
              </a:pPr>
              <a:endParaRPr lang="en-US" sz="1900"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6"/>
            <a:ext cx="10363200" cy="1829761"/>
          </a:xfrm>
        </p:spPr>
        <p:txBody>
          <a:bodyPr anchor="b"/>
          <a:lstStyle>
            <a:lvl1pPr algn="r">
              <a:defRPr sz="64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60954" rIns="60954"/>
          <a:lstStyle>
            <a:lvl1pPr marL="0" marR="85337" indent="0" algn="r">
              <a:buNone/>
              <a:defRPr>
                <a:solidFill>
                  <a:schemeClr val="tx2"/>
                </a:solidFill>
              </a:defRPr>
            </a:lvl1pPr>
            <a:lvl2pPr marL="609539" indent="0" algn="ctr">
              <a:buNone/>
            </a:lvl2pPr>
            <a:lvl3pPr marL="1219080" indent="0" algn="ctr">
              <a:buNone/>
            </a:lvl3pPr>
            <a:lvl4pPr marL="1828618" indent="0" algn="ctr">
              <a:buNone/>
            </a:lvl4pPr>
            <a:lvl5pPr marL="2438158" indent="0" algn="ctr">
              <a:buNone/>
            </a:lvl5pPr>
            <a:lvl6pPr marL="3047696" indent="0" algn="ctr">
              <a:buNone/>
            </a:lvl6pPr>
            <a:lvl7pPr marL="3657235" indent="0" algn="ctr">
              <a:buNone/>
            </a:lvl7pPr>
            <a:lvl8pPr marL="4266773" indent="0" algn="ctr">
              <a:buNone/>
            </a:lvl8pPr>
            <a:lvl9pPr marL="4876313"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dirty="0">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dirty="0">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739A807F-669A-4A97-AD40-7A3E5E136130}" type="slidenum">
              <a:rPr lang="en-US"/>
              <a:pPr>
                <a:defRPr/>
              </a:pPr>
              <a:t>‹#›</a:t>
            </a:fld>
            <a:endParaRPr lang="en-US" dirty="0"/>
          </a:p>
        </p:txBody>
      </p:sp>
    </p:spTree>
    <p:extLst>
      <p:ext uri="{BB962C8B-B14F-4D97-AF65-F5344CB8AC3E}">
        <p14:creationId xmlns:p14="http://schemas.microsoft.com/office/powerpoint/2010/main" val="3872067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2BE00C58-E7C9-4EE1-B4E5-73B6B0573A7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42803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9"/>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9" tIns="60954" rIns="121909" bIns="60954" anchor="ctr"/>
          <a:lstStyle>
            <a:extLst/>
          </a:lstStyle>
          <a:p>
            <a:pPr defTabSz="914332" fontAlgn="base">
              <a:spcBef>
                <a:spcPct val="0"/>
              </a:spcBef>
              <a:spcAft>
                <a:spcPct val="0"/>
              </a:spcAft>
              <a:defRPr/>
            </a:pPr>
            <a:endParaRPr lang="en-US" sz="1900" dirty="0">
              <a:solidFill>
                <a:prstClr val="white"/>
              </a:solidFill>
            </a:endParaRPr>
          </a:p>
        </p:txBody>
      </p:sp>
      <p:sp>
        <p:nvSpPr>
          <p:cNvPr id="5" name="Chevron 4"/>
          <p:cNvSpPr/>
          <p:nvPr/>
        </p:nvSpPr>
        <p:spPr>
          <a:xfrm>
            <a:off x="4599520" y="3005139"/>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9" tIns="60954" rIns="121909" bIns="60954" anchor="ctr"/>
          <a:lstStyle>
            <a:extLst/>
          </a:lstStyle>
          <a:p>
            <a:pPr defTabSz="914332" fontAlgn="base">
              <a:spcBef>
                <a:spcPct val="0"/>
              </a:spcBef>
              <a:spcAft>
                <a:spcPct val="0"/>
              </a:spcAft>
              <a:defRPr/>
            </a:pPr>
            <a:endParaRPr lang="en-US" sz="1900" dirty="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64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3100">
                <a:solidFill>
                  <a:schemeClr val="tx1"/>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7" name="Footer Placeholder 4"/>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D05B5EF5-AAF3-4AC8-9800-33DAFE2E27D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17336798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297FA041-2A50-4F24-8681-AFA6E57D49F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63394635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243817"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4" name="Text Placeholder 3"/>
          <p:cNvSpPr>
            <a:spLocks noGrp="1"/>
          </p:cNvSpPr>
          <p:nvPr>
            <p:ph type="body" sz="half" idx="3"/>
          </p:nvPr>
        </p:nvSpPr>
        <p:spPr>
          <a:xfrm>
            <a:off x="6193374" y="5410200"/>
            <a:ext cx="5389033" cy="762000"/>
          </a:xfrm>
          <a:solidFill>
            <a:schemeClr val="accent1"/>
          </a:solidFill>
          <a:ln w="9652">
            <a:solidFill>
              <a:schemeClr val="accent1"/>
            </a:solidFill>
            <a:miter lim="800000"/>
          </a:ln>
        </p:spPr>
        <p:txBody>
          <a:bodyPr lIns="243817"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73" y="1444297"/>
            <a:ext cx="5389033" cy="3941763"/>
          </a:xfrm>
          <a:ln>
            <a:noFill/>
            <a:prstDash val="sysDash"/>
            <a:miter lim="800000"/>
          </a:ln>
        </p:spPr>
        <p:txBody>
          <a:bodyPr/>
          <a:lstStyle>
            <a:lvl1pPr>
              <a:spcBef>
                <a:spcPts val="0"/>
              </a:spcBef>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131C9247-346D-42DB-8939-B0F819AAF34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9807997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650E142E-770D-489F-8C13-873402973A4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6631520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B4CFCAAE-89F8-4409-BDB1-B4760FED849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9692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9E646-2238-48A6-A8D3-159AC17DA7FB}"/>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BD8A01E7-FECE-41C4-AD0E-53387BB22CB4}"/>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CC5271-7951-4299-A385-18987F1C408D}"/>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 xmlns:a16="http://schemas.microsoft.com/office/drawing/2014/main" id="{8D700815-5D4F-4C04-9835-7F6C3C50A46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10095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33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3"/>
            <a:ext cx="5299456" cy="914400"/>
          </a:xfrm>
        </p:spPr>
        <p:txBody>
          <a:bodyPr/>
          <a:lstStyle>
            <a:lvl1pPr marL="0" indent="0" algn="r">
              <a:buNone/>
              <a:defRPr sz="2100"/>
            </a:lvl1pPr>
            <a:lvl2pPr>
              <a:buNone/>
              <a:defRPr sz="1600"/>
            </a:lvl2pPr>
            <a:lvl3pPr>
              <a:buNone/>
              <a:defRPr sz="1300"/>
            </a:lvl3pPr>
            <a:lvl4pPr>
              <a:buNone/>
              <a:defRPr sz="1200"/>
            </a:lvl4pPr>
            <a:lvl5pPr>
              <a:buNone/>
              <a:defRPr sz="12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4300"/>
            </a:lvl1pPr>
            <a:lvl2pPr>
              <a:defRPr sz="3700"/>
            </a:lvl2pPr>
            <a:lvl3pPr>
              <a:defRPr sz="3200"/>
            </a:lvl3pPr>
            <a:lvl4pPr>
              <a:defRPr sz="2700"/>
            </a:lvl4pPr>
            <a:lvl5pPr>
              <a:defRPr sz="27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0FBD897D-0E42-4508-BFD2-7FD69D0B6BD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6486311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954617" y="5002216"/>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09" tIns="60954" rIns="121909" bIns="60954"/>
          <a:lstStyle>
            <a:extLst/>
          </a:lstStyle>
          <a:p>
            <a:pPr defTabSz="914332" fontAlgn="base">
              <a:spcBef>
                <a:spcPct val="0"/>
              </a:spcBef>
              <a:spcAft>
                <a:spcPct val="0"/>
              </a:spcAft>
              <a:defRPr/>
            </a:pPr>
            <a:endParaRPr lang="en-US" sz="1900" dirty="0">
              <a:solidFill>
                <a:prstClr val="white"/>
              </a:solidFill>
              <a:latin typeface=".VnTimeH" pitchFamily="34" charset="0"/>
            </a:endParaRPr>
          </a:p>
        </p:txBody>
      </p:sp>
      <p:sp>
        <p:nvSpPr>
          <p:cNvPr id="6" name="Freeform 5"/>
          <p:cNvSpPr>
            <a:spLocks/>
          </p:cNvSpPr>
          <p:nvPr/>
        </p:nvSpPr>
        <p:spPr bwMode="auto">
          <a:xfrm>
            <a:off x="-71965"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09" tIns="60954" rIns="121909" bIns="60954"/>
          <a:lstStyle>
            <a:extLst/>
          </a:lstStyle>
          <a:p>
            <a:pPr defTabSz="914332" fontAlgn="base">
              <a:spcBef>
                <a:spcPct val="0"/>
              </a:spcBef>
              <a:spcAft>
                <a:spcPct val="0"/>
              </a:spcAft>
              <a:defRPr/>
            </a:pPr>
            <a:endParaRPr lang="en-US" sz="1900" dirty="0">
              <a:solidFill>
                <a:prstClr val="white"/>
              </a:solidFill>
              <a:latin typeface=".VnTimeH" pitchFamily="34" charset="0"/>
            </a:endParaRPr>
          </a:p>
        </p:txBody>
      </p:sp>
      <p:sp>
        <p:nvSpPr>
          <p:cNvPr id="7" name="Right Triangle 6"/>
          <p:cNvSpPr>
            <a:spLocks/>
          </p:cNvSpPr>
          <p:nvPr/>
        </p:nvSpPr>
        <p:spPr bwMode="auto">
          <a:xfrm>
            <a:off x="-8056" y="5791255"/>
            <a:ext cx="4536419"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09" tIns="60954" rIns="121909" bIns="60954" anchor="ctr"/>
          <a:lstStyle>
            <a:extLst/>
          </a:lstStyle>
          <a:p>
            <a:pPr algn="ctr" defTabSz="914332" fontAlgn="base">
              <a:spcBef>
                <a:spcPct val="0"/>
              </a:spcBef>
              <a:spcAft>
                <a:spcPct val="0"/>
              </a:spcAft>
              <a:defRPr/>
            </a:pPr>
            <a:endParaRPr lang="en-US" sz="1900" dirty="0">
              <a:solidFill>
                <a:prstClr val="white"/>
              </a:solidFill>
            </a:endParaRPr>
          </a:p>
        </p:txBody>
      </p:sp>
      <p:cxnSp>
        <p:nvCxnSpPr>
          <p:cNvPr id="8" name="Straight Connector 7"/>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73"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9" tIns="60954" rIns="121909" bIns="60954" anchor="ctr"/>
          <a:lstStyle>
            <a:extLst/>
          </a:lstStyle>
          <a:p>
            <a:pPr defTabSz="914332" fontAlgn="base">
              <a:spcBef>
                <a:spcPct val="0"/>
              </a:spcBef>
              <a:spcAft>
                <a:spcPct val="0"/>
              </a:spcAft>
              <a:defRPr/>
            </a:pPr>
            <a:endParaRPr lang="en-US" sz="1900" dirty="0">
              <a:solidFill>
                <a:prstClr val="white"/>
              </a:solidFill>
            </a:endParaRPr>
          </a:p>
        </p:txBody>
      </p:sp>
      <p:sp>
        <p:nvSpPr>
          <p:cNvPr id="10" name="Chevron 9"/>
          <p:cNvSpPr/>
          <p:nvPr/>
        </p:nvSpPr>
        <p:spPr>
          <a:xfrm>
            <a:off x="11303006"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09" tIns="60954" rIns="121909" bIns="60954" anchor="ctr"/>
          <a:lstStyle>
            <a:extLst/>
          </a:lstStyle>
          <a:p>
            <a:pPr defTabSz="914332" fontAlgn="base">
              <a:spcBef>
                <a:spcPct val="0"/>
              </a:spcBef>
              <a:spcAft>
                <a:spcPct val="0"/>
              </a:spcAft>
              <a:defRPr/>
            </a:pPr>
            <a:endParaRPr lang="en-US" sz="1900" dirty="0">
              <a:solidFill>
                <a:prstClr val="white"/>
              </a:solidFill>
            </a:endParaRPr>
          </a:p>
        </p:txBody>
      </p:sp>
      <p:sp>
        <p:nvSpPr>
          <p:cNvPr id="4" name="Text Placeholder 3"/>
          <p:cNvSpPr>
            <a:spLocks noGrp="1"/>
          </p:cNvSpPr>
          <p:nvPr>
            <p:ph type="body" sz="half" idx="2"/>
          </p:nvPr>
        </p:nvSpPr>
        <p:spPr>
          <a:xfrm>
            <a:off x="1521643" y="5443403"/>
            <a:ext cx="9550400" cy="648232"/>
          </a:xfrm>
          <a:noFill/>
        </p:spPr>
        <p:txBody>
          <a:bodyPr tIns="0"/>
          <a:lstStyle>
            <a:lvl1pPr marL="0" marR="24382" indent="0" algn="r">
              <a:buNone/>
              <a:defRPr sz="1900"/>
            </a:lvl1pPr>
            <a:lvl2pPr>
              <a:defRPr sz="1600"/>
            </a:lvl2pPr>
            <a:lvl3pPr>
              <a:defRPr sz="1300"/>
            </a:lvl3pPr>
            <a:lvl4pPr>
              <a:defRPr sz="1200"/>
            </a:lvl4pPr>
            <a:lvl5pPr>
              <a:defRPr sz="12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43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304801" y="4865123"/>
            <a:ext cx="10767243" cy="562672"/>
          </a:xfrm>
          <a:noFill/>
        </p:spPr>
        <p:txBody>
          <a:bodyPr anchor="t">
            <a:sp3d prstMaterial="softEdge"/>
          </a:bodyPr>
          <a:lstStyle>
            <a:lvl1pPr marR="0" algn="r">
              <a:buNone/>
              <a:defRPr sz="4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dirty="0">
                <a:solidFill>
                  <a:schemeClr val="tx1"/>
                </a:solidFill>
              </a:defRPr>
            </a:lvl1pPr>
            <a:extLst/>
          </a:lstStyle>
          <a:p>
            <a:pPr>
              <a:defRPr/>
            </a:pPr>
            <a:endParaRPr lang="en-US">
              <a:solidFill>
                <a:prstClr val="white"/>
              </a:solidFill>
            </a:endParaRPr>
          </a:p>
        </p:txBody>
      </p:sp>
      <p:sp>
        <p:nvSpPr>
          <p:cNvPr id="12" name="Footer Placeholder 5"/>
          <p:cNvSpPr>
            <a:spLocks noGrp="1"/>
          </p:cNvSpPr>
          <p:nvPr>
            <p:ph type="ftr" sz="quarter" idx="11"/>
          </p:nvPr>
        </p:nvSpPr>
        <p:spPr/>
        <p:txBody>
          <a:bodyPr/>
          <a:lstStyle>
            <a:lvl1pPr>
              <a:defRPr dirty="0">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4672556D-28D6-4F07-B530-B8617CA7B24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81622340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4"/>
            <a:ext cx="109728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E1F5B618-F91A-4791-92D9-B4EA34C0A25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86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BC91FDD8-3005-4E90-AFC8-A8352F4977F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03133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defTabSz="914400" fontAlgn="base">
              <a:spcBef>
                <a:spcPct val="0"/>
              </a:spcBef>
              <a:spcAft>
                <a:spcPct val="0"/>
              </a:spcAft>
              <a:defRPr/>
            </a:pPr>
            <a:endParaRPr lang="en-US" sz="1800" dirty="0">
              <a:solidFill>
                <a:prstClr val="white"/>
              </a:solidFill>
            </a:endParaRPr>
          </a:p>
        </p:txBody>
      </p:sp>
      <p:grpSp>
        <p:nvGrpSpPr>
          <p:cNvPr id="5" name="Group 15"/>
          <p:cNvGrpSpPr>
            <a:grpSpLocks/>
          </p:cNvGrpSpPr>
          <p:nvPr/>
        </p:nvGrpSpPr>
        <p:grpSpPr bwMode="auto">
          <a:xfrm>
            <a:off x="-4233" y="4953001"/>
            <a:ext cx="12196233" cy="1911351"/>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fontAlgn="base">
                <a:spcBef>
                  <a:spcPct val="0"/>
                </a:spcBef>
                <a:spcAft>
                  <a:spcPct val="0"/>
                </a:spcAft>
                <a:defRPr/>
              </a:pPr>
              <a:endParaRPr lang="en-US" sz="1800" dirty="0">
                <a:solidFill>
                  <a:prstClr val="black"/>
                </a:solidFill>
                <a:latin typeface=".VnTimeH" pitchFamily="34"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fontAlgn="base">
                <a:spcBef>
                  <a:spcPct val="0"/>
                </a:spcBef>
                <a:spcAft>
                  <a:spcPct val="0"/>
                </a:spcAft>
                <a:defRPr/>
              </a:pPr>
              <a:endParaRPr lang="en-US" sz="1800" dirty="0">
                <a:solidFill>
                  <a:prstClr val="black"/>
                </a:solidFill>
                <a:latin typeface=".VnTimeH"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fontAlgn="base">
                <a:spcBef>
                  <a:spcPct val="0"/>
                </a:spcBef>
                <a:spcAft>
                  <a:spcPct val="0"/>
                </a:spcAft>
                <a:defRPr/>
              </a:pPr>
              <a:endParaRPr lang="en-US" sz="1800"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64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60958" rIns="60958"/>
          <a:lstStyle>
            <a:lvl1pPr marL="0" marR="85342" indent="0" algn="r">
              <a:buNone/>
              <a:defRPr>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dirty="0">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dirty="0">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739A807F-669A-4A97-AD40-7A3E5E136130}" type="slidenum">
              <a:rPr lang="en-US"/>
              <a:pPr>
                <a:defRPr/>
              </a:pPr>
              <a:t>‹#›</a:t>
            </a:fld>
            <a:endParaRPr lang="en-US" dirty="0"/>
          </a:p>
        </p:txBody>
      </p:sp>
    </p:spTree>
    <p:extLst>
      <p:ext uri="{BB962C8B-B14F-4D97-AF65-F5344CB8AC3E}">
        <p14:creationId xmlns:p14="http://schemas.microsoft.com/office/powerpoint/2010/main" val="2285557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2BE00C58-E7C9-4EE1-B4E5-73B6B0573A7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76765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9"/>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extLst/>
          </a:lstStyle>
          <a:p>
            <a:pPr defTabSz="914400" fontAlgn="base">
              <a:spcBef>
                <a:spcPct val="0"/>
              </a:spcBef>
              <a:spcAft>
                <a:spcPct val="0"/>
              </a:spcAft>
              <a:defRPr/>
            </a:pPr>
            <a:endParaRPr lang="en-US" sz="1800" dirty="0">
              <a:solidFill>
                <a:prstClr val="white"/>
              </a:solidFill>
            </a:endParaRPr>
          </a:p>
        </p:txBody>
      </p:sp>
      <p:sp>
        <p:nvSpPr>
          <p:cNvPr id="5" name="Chevron 4"/>
          <p:cNvSpPr/>
          <p:nvPr/>
        </p:nvSpPr>
        <p:spPr>
          <a:xfrm>
            <a:off x="4599518" y="3005139"/>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extLst/>
          </a:lstStyle>
          <a:p>
            <a:pPr defTabSz="914400" fontAlgn="base">
              <a:spcBef>
                <a:spcPct val="0"/>
              </a:spcBef>
              <a:spcAft>
                <a:spcPct val="0"/>
              </a:spcAft>
              <a:defRPr/>
            </a:pPr>
            <a:endParaRPr lang="en-US" sz="1800" dirty="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64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3100">
                <a:solidFill>
                  <a:schemeClr val="tx1"/>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7" name="Footer Placeholder 4"/>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D05B5EF5-AAF3-4AC8-9800-33DAFE2E27D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54558204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3700"/>
            </a:lvl1pPr>
            <a:lvl2pPr>
              <a:defRPr sz="3200"/>
            </a:lvl2pPr>
            <a:lvl3pPr>
              <a:defRPr sz="2700"/>
            </a:lvl3pPr>
            <a:lvl4pPr>
              <a:defRPr sz="2400"/>
            </a:lvl4pPr>
            <a:lvl5pPr>
              <a:defRPr sz="24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297FA041-2A50-4F24-8681-AFA6E57D49F8}"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5137964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243834"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4" name="Text Placeholder 3"/>
          <p:cNvSpPr>
            <a:spLocks noGrp="1"/>
          </p:cNvSpPr>
          <p:nvPr>
            <p:ph type="body" sz="half" idx="3"/>
          </p:nvPr>
        </p:nvSpPr>
        <p:spPr>
          <a:xfrm>
            <a:off x="6193370" y="5410200"/>
            <a:ext cx="5389033" cy="762000"/>
          </a:xfrm>
          <a:solidFill>
            <a:schemeClr val="accent1"/>
          </a:solidFill>
          <a:ln w="9652">
            <a:solidFill>
              <a:schemeClr val="accent1"/>
            </a:solidFill>
            <a:miter lim="800000"/>
          </a:ln>
        </p:spPr>
        <p:txBody>
          <a:bodyPr lIns="243834" anchor="ctr"/>
          <a:lstStyle>
            <a:lvl1pPr marL="0" indent="0">
              <a:buNone/>
              <a:defRPr sz="3200" b="0">
                <a:solidFill>
                  <a:schemeClr val="bg1"/>
                </a:solidFill>
              </a:defRPr>
            </a:lvl1pPr>
            <a:lvl2pPr>
              <a:buNone/>
              <a:defRPr sz="2700" b="1"/>
            </a:lvl2pPr>
            <a:lvl3pPr>
              <a:buNone/>
              <a:defRPr sz="2400" b="1"/>
            </a:lvl3pPr>
            <a:lvl4pPr>
              <a:buNone/>
              <a:defRPr sz="2100" b="1"/>
            </a:lvl4pPr>
            <a:lvl5pPr>
              <a:buNone/>
              <a:defRPr sz="21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9" y="1444295"/>
            <a:ext cx="5389033" cy="3941763"/>
          </a:xfrm>
          <a:ln>
            <a:noFill/>
            <a:prstDash val="sysDash"/>
            <a:miter lim="800000"/>
          </a:ln>
        </p:spPr>
        <p:txBody>
          <a:bodyPr/>
          <a:lstStyle>
            <a:lvl1pPr>
              <a:spcBef>
                <a:spcPts val="0"/>
              </a:spcBef>
              <a:defRPr sz="3200"/>
            </a:lvl1pPr>
            <a:lvl2pPr>
              <a:defRPr sz="2700"/>
            </a:lvl2pPr>
            <a:lvl3pPr>
              <a:defRPr sz="2400"/>
            </a:lvl3pPr>
            <a:lvl4pPr>
              <a:defRPr sz="2100"/>
            </a:lvl4pPr>
            <a:lvl5pPr>
              <a:defRPr sz="21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131C9247-346D-42DB-8939-B0F819AAF34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5948004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dirty="0"/>
            </a:lvl1pPr>
            <a:extLst/>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dirty="0"/>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650E142E-770D-489F-8C13-873402973A4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445046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9DC4461C-61CA-4D3D-BE8E-76F08AD2A60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F0A93FF-120A-4052-BD52-10AA013CD99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6C7A4214-E3D9-4AFD-B91F-148BC7622B6F}"/>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 xmlns:a16="http://schemas.microsoft.com/office/drawing/2014/main" id="{002145D3-350F-42FF-BC35-006E2FFD0E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4115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pPr>
              <a:defRPr/>
            </a:pPr>
            <a:fld id="{B4CFCAAE-89F8-4409-BDB1-B4760FED849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61411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33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3"/>
            <a:ext cx="5299456" cy="914400"/>
          </a:xfrm>
        </p:spPr>
        <p:txBody>
          <a:bodyPr/>
          <a:lstStyle>
            <a:lvl1pPr marL="0" indent="0" algn="r">
              <a:buNone/>
              <a:defRPr sz="2100"/>
            </a:lvl1pPr>
            <a:lvl2pPr>
              <a:buNone/>
              <a:defRPr sz="1600"/>
            </a:lvl2pPr>
            <a:lvl3pPr>
              <a:buNone/>
              <a:defRPr sz="1300"/>
            </a:lvl3pPr>
            <a:lvl4pPr>
              <a:buNone/>
              <a:defRPr sz="1200"/>
            </a:lvl4pPr>
            <a:lvl5pPr>
              <a:buNone/>
              <a:defRPr sz="12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4300"/>
            </a:lvl1pPr>
            <a:lvl2pPr>
              <a:defRPr sz="3700"/>
            </a:lvl2pPr>
            <a:lvl3pPr>
              <a:defRPr sz="3200"/>
            </a:lvl3pPr>
            <a:lvl4pPr>
              <a:defRPr sz="2700"/>
            </a:lvl4pPr>
            <a:lvl5pPr>
              <a:defRPr sz="27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dirty="0"/>
            </a:lvl1pPr>
            <a:extLst/>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lvl1pPr>
              <a:defRPr dirty="0"/>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0FBD897D-0E42-4508-BFD2-7FD69D0B6BD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6377380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17" tIns="60958" rIns="121917" bIns="60958"/>
          <a:lstStyle>
            <a:extLst/>
          </a:lstStyle>
          <a:p>
            <a:pPr defTabSz="914400" fontAlgn="base">
              <a:spcBef>
                <a:spcPct val="0"/>
              </a:spcBef>
              <a:spcAft>
                <a:spcPct val="0"/>
              </a:spcAft>
              <a:defRPr/>
            </a:pPr>
            <a:endParaRPr lang="en-US" sz="1800" dirty="0">
              <a:solidFill>
                <a:prstClr val="white"/>
              </a:solidFill>
              <a:latin typeface=".VnTimeH" pitchFamily="34" charset="0"/>
            </a:endParaRPr>
          </a:p>
        </p:txBody>
      </p:sp>
      <p:sp>
        <p:nvSpPr>
          <p:cNvPr id="6" name="Freeform 5"/>
          <p:cNvSpPr>
            <a:spLocks/>
          </p:cNvSpPr>
          <p:nvPr/>
        </p:nvSpPr>
        <p:spPr bwMode="auto">
          <a:xfrm>
            <a:off x="-71966"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17" tIns="60958" rIns="121917" bIns="60958"/>
          <a:lstStyle>
            <a:extLst/>
          </a:lstStyle>
          <a:p>
            <a:pPr defTabSz="914400" fontAlgn="base">
              <a:spcBef>
                <a:spcPct val="0"/>
              </a:spcBef>
              <a:spcAft>
                <a:spcPct val="0"/>
              </a:spcAft>
              <a:defRPr/>
            </a:pPr>
            <a:endParaRPr lang="en-US" sz="1800" dirty="0">
              <a:solidFill>
                <a:prstClr val="white"/>
              </a:solidFill>
              <a:latin typeface=".VnTimeH" pitchFamily="34" charset="0"/>
            </a:endParaRPr>
          </a:p>
        </p:txBody>
      </p:sp>
      <p:sp>
        <p:nvSpPr>
          <p:cNvPr id="7" name="Right Triangle 6"/>
          <p:cNvSpPr>
            <a:spLocks/>
          </p:cNvSpPr>
          <p:nvPr/>
        </p:nvSpPr>
        <p:spPr bwMode="auto">
          <a:xfrm>
            <a:off x="-8056" y="5791254"/>
            <a:ext cx="4536419"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defTabSz="914400" fontAlgn="base">
              <a:spcBef>
                <a:spcPct val="0"/>
              </a:spcBef>
              <a:spcAft>
                <a:spcPct val="0"/>
              </a:spcAft>
              <a:defRPr/>
            </a:pPr>
            <a:endParaRPr lang="en-US" sz="1800" dirty="0">
              <a:solidFill>
                <a:prstClr val="white"/>
              </a:solidFill>
            </a:endParaRPr>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9"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extLst/>
          </a:lstStyle>
          <a:p>
            <a:pPr defTabSz="914400" fontAlgn="base">
              <a:spcBef>
                <a:spcPct val="0"/>
              </a:spcBef>
              <a:spcAft>
                <a:spcPct val="0"/>
              </a:spcAft>
              <a:defRPr/>
            </a:pPr>
            <a:endParaRPr lang="en-US" sz="1800" dirty="0">
              <a:solidFill>
                <a:prstClr val="white"/>
              </a:solidFill>
            </a:endParaRPr>
          </a:p>
        </p:txBody>
      </p:sp>
      <p:sp>
        <p:nvSpPr>
          <p:cNvPr id="10" name="Chevron 9"/>
          <p:cNvSpPr/>
          <p:nvPr/>
        </p:nvSpPr>
        <p:spPr>
          <a:xfrm>
            <a:off x="11303002"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extLst/>
          </a:lstStyle>
          <a:p>
            <a:pPr defTabSz="914400" fontAlgn="base">
              <a:spcBef>
                <a:spcPct val="0"/>
              </a:spcBef>
              <a:spcAft>
                <a:spcPct val="0"/>
              </a:spcAft>
              <a:defRPr/>
            </a:pPr>
            <a:endParaRPr lang="en-US" sz="1800" dirty="0">
              <a:solidFill>
                <a:prstClr val="white"/>
              </a:solidFill>
            </a:endParaRPr>
          </a:p>
        </p:txBody>
      </p:sp>
      <p:sp>
        <p:nvSpPr>
          <p:cNvPr id="4" name="Text Placeholder 3"/>
          <p:cNvSpPr>
            <a:spLocks noGrp="1"/>
          </p:cNvSpPr>
          <p:nvPr>
            <p:ph type="body" sz="half" idx="2"/>
          </p:nvPr>
        </p:nvSpPr>
        <p:spPr>
          <a:xfrm>
            <a:off x="1521643" y="5443403"/>
            <a:ext cx="9550400" cy="648232"/>
          </a:xfrm>
          <a:noFill/>
        </p:spPr>
        <p:txBody>
          <a:bodyPr tIns="0"/>
          <a:lstStyle>
            <a:lvl1pPr marL="0" marR="24383" indent="0" algn="r">
              <a:buNone/>
              <a:defRPr sz="1900"/>
            </a:lvl1pPr>
            <a:lvl2pPr>
              <a:defRPr sz="1600"/>
            </a:lvl2pPr>
            <a:lvl3pPr>
              <a:defRPr sz="1300"/>
            </a:lvl3pPr>
            <a:lvl4pPr>
              <a:defRPr sz="1200"/>
            </a:lvl4pPr>
            <a:lvl5pPr>
              <a:defRPr sz="12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43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304800" y="4865123"/>
            <a:ext cx="10767243" cy="562672"/>
          </a:xfrm>
          <a:noFill/>
        </p:spPr>
        <p:txBody>
          <a:bodyPr anchor="t">
            <a:sp3d prstMaterial="softEdge"/>
          </a:bodyPr>
          <a:lstStyle>
            <a:lvl1pPr marR="0" algn="r">
              <a:buNone/>
              <a:defRPr sz="4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dirty="0">
                <a:solidFill>
                  <a:schemeClr val="tx1"/>
                </a:solidFill>
              </a:defRPr>
            </a:lvl1pPr>
            <a:extLst/>
          </a:lstStyle>
          <a:p>
            <a:pPr>
              <a:defRPr/>
            </a:pPr>
            <a:endParaRPr lang="en-US">
              <a:solidFill>
                <a:prstClr val="white"/>
              </a:solidFill>
            </a:endParaRPr>
          </a:p>
        </p:txBody>
      </p:sp>
      <p:sp>
        <p:nvSpPr>
          <p:cNvPr id="12" name="Footer Placeholder 5"/>
          <p:cNvSpPr>
            <a:spLocks noGrp="1"/>
          </p:cNvSpPr>
          <p:nvPr>
            <p:ph type="ftr" sz="quarter" idx="11"/>
          </p:nvPr>
        </p:nvSpPr>
        <p:spPr/>
        <p:txBody>
          <a:bodyPr/>
          <a:lstStyle>
            <a:lvl1pPr>
              <a:defRPr dirty="0">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4672556D-28D6-4F07-B530-B8617CA7B24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44578105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E1F5B618-F91A-4791-92D9-B4EA34C0A25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14251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pPr>
              <a:defRPr/>
            </a:pPr>
            <a:fld id="{BC91FDD8-3005-4E90-AFC8-A8352F4977F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801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539EC2-2CC4-4534-A900-1155D5A0EF96}"/>
              </a:ext>
            </a:extLst>
          </p:cNvPr>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E011036A-C492-47CB-8229-8BD3CD21EF6C}"/>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F6F9B9B-A0F0-4C63-876E-BF2AA38A44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2E1BF7C4-AFFC-4BB7-A913-684429A10F1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0C716E-7DFE-4C78-9706-C602AFDD6DC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7C7CF83A-5472-43FB-9930-8B7375E9EFF6}"/>
              </a:ext>
            </a:extLst>
          </p:cNvPr>
          <p:cNvSpPr>
            <a:spLocks noGrp="1"/>
          </p:cNvSpPr>
          <p:nvPr>
            <p:ph type="dt" sz="half" idx="10"/>
          </p:nvPr>
        </p:nvSpPr>
        <p:spPr/>
        <p:txBody>
          <a:bodyPr/>
          <a:lstStyle/>
          <a:p>
            <a:r>
              <a:rPr lang="en-US">
                <a:solidFill>
                  <a:prstClr val="black">
                    <a:tint val="75000"/>
                  </a:prstClr>
                </a:solidFill>
              </a:rPr>
              <a:t>12/08/2021</a:t>
            </a:r>
          </a:p>
        </p:txBody>
      </p:sp>
      <p:sp>
        <p:nvSpPr>
          <p:cNvPr id="8" name="Footer Placeholder 7">
            <a:extLst>
              <a:ext uri="{FF2B5EF4-FFF2-40B4-BE49-F238E27FC236}">
                <a16:creationId xmlns="" xmlns:a16="http://schemas.microsoft.com/office/drawing/2014/main" id="{ABB1D25F-5672-416D-B5EA-186970E1E1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048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800DED74-F5B5-452A-AF4A-6953EDDA4726}"/>
              </a:ext>
            </a:extLst>
          </p:cNvPr>
          <p:cNvSpPr>
            <a:spLocks noGrp="1"/>
          </p:cNvSpPr>
          <p:nvPr>
            <p:ph type="dt" sz="half" idx="10"/>
          </p:nvPr>
        </p:nvSpPr>
        <p:spPr/>
        <p:txBody>
          <a:bodyPr/>
          <a:lstStyle/>
          <a:p>
            <a:r>
              <a:rPr lang="en-US">
                <a:solidFill>
                  <a:prstClr val="black">
                    <a:tint val="75000"/>
                  </a:prstClr>
                </a:solidFill>
              </a:rPr>
              <a:t>12/08/2021</a:t>
            </a:r>
          </a:p>
        </p:txBody>
      </p:sp>
      <p:sp>
        <p:nvSpPr>
          <p:cNvPr id="4" name="Footer Placeholder 3">
            <a:extLst>
              <a:ext uri="{FF2B5EF4-FFF2-40B4-BE49-F238E27FC236}">
                <a16:creationId xmlns="" xmlns:a16="http://schemas.microsoft.com/office/drawing/2014/main" id="{7706D260-D038-4297-BAD0-7AE8E4557F0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890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967878-7144-402E-AD24-E2462371B613}"/>
              </a:ext>
            </a:extLst>
          </p:cNvPr>
          <p:cNvSpPr>
            <a:spLocks noGrp="1"/>
          </p:cNvSpPr>
          <p:nvPr>
            <p:ph type="dt" sz="half" idx="10"/>
          </p:nvPr>
        </p:nvSpPr>
        <p:spPr/>
        <p:txBody>
          <a:bodyPr/>
          <a:lstStyle/>
          <a:p>
            <a:r>
              <a:rPr lang="en-US">
                <a:solidFill>
                  <a:prstClr val="black">
                    <a:tint val="75000"/>
                  </a:prstClr>
                </a:solidFill>
              </a:rPr>
              <a:t>12/08/2021</a:t>
            </a:r>
          </a:p>
        </p:txBody>
      </p:sp>
      <p:sp>
        <p:nvSpPr>
          <p:cNvPr id="3" name="Footer Placeholder 2">
            <a:extLst>
              <a:ext uri="{FF2B5EF4-FFF2-40B4-BE49-F238E27FC236}">
                <a16:creationId xmlns="" xmlns:a16="http://schemas.microsoft.com/office/drawing/2014/main" id="{62BFAD11-2E56-4C60-8FC0-331253BAAF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4005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A0E573-714E-44FA-83D1-178A924E6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961E4C5-5D79-4089-8D97-B31E00721893}"/>
              </a:ext>
            </a:extLst>
          </p:cNvPr>
          <p:cNvSpPr>
            <a:spLocks noGrp="1"/>
          </p:cNvSpPr>
          <p:nvPr>
            <p:ph idx="1"/>
          </p:nvPr>
        </p:nvSpPr>
        <p:spPr>
          <a:xfrm>
            <a:off x="5183188"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1C91A31-06F8-4750-8C91-5DF3EE44539E}"/>
              </a:ext>
            </a:extLst>
          </p:cNvPr>
          <p:cNvSpPr>
            <a:spLocks noGrp="1"/>
          </p:cNvSpPr>
          <p:nvPr>
            <p:ph type="body" sz="half" idx="2"/>
          </p:nvPr>
        </p:nvSpPr>
        <p:spPr>
          <a:xfrm>
            <a:off x="839788" y="2057403"/>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32C49986-61DD-46A9-B5F3-56E985F38EF8}"/>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 xmlns:a16="http://schemas.microsoft.com/office/drawing/2014/main" id="{02736FCE-5021-4E2C-BBE5-74EDD4BE03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4987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B43B1C-70C1-4018-BE93-069687FC3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9B1E47B9-38E6-45D3-9A8A-784F63FC2C93}"/>
              </a:ext>
            </a:extLst>
          </p:cNvPr>
          <p:cNvSpPr>
            <a:spLocks noGrp="1"/>
          </p:cNvSpPr>
          <p:nvPr>
            <p:ph type="pic" idx="1"/>
          </p:nvPr>
        </p:nvSpPr>
        <p:spPr>
          <a:xfrm>
            <a:off x="5183188" y="987434"/>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vi-VN"/>
          </a:p>
        </p:txBody>
      </p:sp>
      <p:sp>
        <p:nvSpPr>
          <p:cNvPr id="4" name="Text Placeholder 3">
            <a:extLst>
              <a:ext uri="{FF2B5EF4-FFF2-40B4-BE49-F238E27FC236}">
                <a16:creationId xmlns="" xmlns:a16="http://schemas.microsoft.com/office/drawing/2014/main" id="{F2741137-CA48-4E99-B7F7-9B25F4A0A7B6}"/>
              </a:ext>
            </a:extLst>
          </p:cNvPr>
          <p:cNvSpPr>
            <a:spLocks noGrp="1"/>
          </p:cNvSpPr>
          <p:nvPr>
            <p:ph type="body" sz="half" idx="2"/>
          </p:nvPr>
        </p:nvSpPr>
        <p:spPr>
          <a:xfrm>
            <a:off x="839788" y="2057403"/>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15C94528-0ABC-4A13-8DB8-E62D8D0D94CC}"/>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 xmlns:a16="http://schemas.microsoft.com/office/drawing/2014/main" id="{D5049E9F-81E5-4610-B0D2-5A706E1328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0113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D5A1418-69B1-4509-BCCA-C2C3B707E5C9}"/>
              </a:ext>
            </a:extLst>
          </p:cNvPr>
          <p:cNvSpPr>
            <a:spLocks noGrp="1"/>
          </p:cNvSpPr>
          <p:nvPr>
            <p:ph type="title"/>
          </p:nvPr>
        </p:nvSpPr>
        <p:spPr>
          <a:xfrm>
            <a:off x="838200" y="365129"/>
            <a:ext cx="10515600" cy="1325563"/>
          </a:xfrm>
          <a:prstGeom prst="rect">
            <a:avLst/>
          </a:prstGeom>
        </p:spPr>
        <p:txBody>
          <a:bodyPr vert="horz" lIns="121906" tIns="60953" rIns="121906" bIns="60953"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E4541C56-7490-4EAA-A062-F35FEA82C09D}"/>
              </a:ext>
            </a:extLst>
          </p:cNvPr>
          <p:cNvSpPr>
            <a:spLocks noGrp="1"/>
          </p:cNvSpPr>
          <p:nvPr>
            <p:ph type="body" idx="1"/>
          </p:nvPr>
        </p:nvSpPr>
        <p:spPr>
          <a:xfrm>
            <a:off x="838200" y="1825625"/>
            <a:ext cx="10515600" cy="4351339"/>
          </a:xfrm>
          <a:prstGeom prst="rect">
            <a:avLst/>
          </a:prstGeom>
        </p:spPr>
        <p:txBody>
          <a:bodyPr vert="horz" lIns="121906" tIns="60953" rIns="121906" bIns="609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8382929-A8A0-49FE-B5BF-97FC0D5FC61F}"/>
              </a:ext>
            </a:extLst>
          </p:cNvPr>
          <p:cNvSpPr>
            <a:spLocks noGrp="1"/>
          </p:cNvSpPr>
          <p:nvPr>
            <p:ph type="dt" sz="half" idx="2"/>
          </p:nvPr>
        </p:nvSpPr>
        <p:spPr>
          <a:xfrm>
            <a:off x="838200" y="6356356"/>
            <a:ext cx="2743200" cy="365125"/>
          </a:xfrm>
          <a:prstGeom prst="rect">
            <a:avLst/>
          </a:prstGeom>
        </p:spPr>
        <p:txBody>
          <a:bodyPr vert="horz" lIns="121906" tIns="60953" rIns="121906" bIns="60953" rtlCol="0" anchor="ctr"/>
          <a:lstStyle>
            <a:lvl1pPr algn="l">
              <a:defRPr sz="1200">
                <a:solidFill>
                  <a:schemeClr val="tx1">
                    <a:tint val="75000"/>
                  </a:schemeClr>
                </a:solidFill>
              </a:defRPr>
            </a:lvl1pPr>
          </a:lstStyle>
          <a:p>
            <a:pPr defTabSz="1219050"/>
            <a:r>
              <a:rPr lang="en-US" smtClean="0">
                <a:solidFill>
                  <a:prstClr val="black">
                    <a:tint val="75000"/>
                  </a:prstClr>
                </a:solidFill>
              </a:rPr>
              <a:t>12/08/2021</a:t>
            </a:r>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E31776C-1BA0-4961-A554-AD863EC133AF}"/>
              </a:ext>
            </a:extLst>
          </p:cNvPr>
          <p:cNvSpPr>
            <a:spLocks noGrp="1"/>
          </p:cNvSpPr>
          <p:nvPr>
            <p:ph type="ftr" sz="quarter" idx="3"/>
          </p:nvPr>
        </p:nvSpPr>
        <p:spPr>
          <a:xfrm>
            <a:off x="4038600" y="6356356"/>
            <a:ext cx="4114800" cy="365125"/>
          </a:xfrm>
          <a:prstGeom prst="rect">
            <a:avLst/>
          </a:prstGeom>
        </p:spPr>
        <p:txBody>
          <a:bodyPr vert="horz" lIns="121906" tIns="60953" rIns="121906" bIns="60953" rtlCol="0" anchor="ctr"/>
          <a:lstStyle>
            <a:lvl1pPr algn="ctr">
              <a:defRPr sz="1200">
                <a:solidFill>
                  <a:schemeClr val="tx1">
                    <a:tint val="75000"/>
                  </a:schemeClr>
                </a:solidFill>
              </a:defRPr>
            </a:lvl1pPr>
          </a:lstStyle>
          <a:p>
            <a:pPr defTabSz="121905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93BABA9-FF1C-42F5-BF47-716C880E439D}"/>
              </a:ext>
            </a:extLst>
          </p:cNvPr>
          <p:cNvSpPr>
            <a:spLocks noGrp="1"/>
          </p:cNvSpPr>
          <p:nvPr>
            <p:ph type="sldNum" sz="quarter" idx="4"/>
          </p:nvPr>
        </p:nvSpPr>
        <p:spPr>
          <a:xfrm>
            <a:off x="8610600" y="6356356"/>
            <a:ext cx="2743200" cy="365125"/>
          </a:xfrm>
          <a:prstGeom prst="rect">
            <a:avLst/>
          </a:prstGeom>
        </p:spPr>
        <p:txBody>
          <a:bodyPr vert="horz" lIns="121906" tIns="60953" rIns="121906" bIns="60953" rtlCol="0" anchor="ctr"/>
          <a:lstStyle>
            <a:lvl1pPr algn="r">
              <a:defRPr sz="1200">
                <a:solidFill>
                  <a:schemeClr val="tx1">
                    <a:tint val="75000"/>
                  </a:schemeClr>
                </a:solidFill>
              </a:defRPr>
            </a:lvl1pPr>
          </a:lstStyle>
          <a:p>
            <a:pPr defTabSz="1219050"/>
            <a:fld id="{D6D68B8A-0686-45F0-9801-0F66D2B52B39}" type="slidenum">
              <a:rPr lang="en-US" smtClean="0">
                <a:solidFill>
                  <a:prstClr val="black">
                    <a:tint val="75000"/>
                  </a:prstClr>
                </a:solidFill>
              </a:rPr>
              <a:pPr defTabSz="1219050"/>
              <a:t>‹#›</a:t>
            </a:fld>
            <a:endParaRPr lang="en-US">
              <a:solidFill>
                <a:prstClr val="black">
                  <a:tint val="75000"/>
                </a:prstClr>
              </a:solidFill>
            </a:endParaRPr>
          </a:p>
        </p:txBody>
      </p:sp>
    </p:spTree>
    <p:extLst>
      <p:ext uri="{BB962C8B-B14F-4D97-AF65-F5344CB8AC3E}">
        <p14:creationId xmlns:p14="http://schemas.microsoft.com/office/powerpoint/2010/main" val="41295031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4617" y="5002216"/>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06" tIns="60953" rIns="121906" bIns="60953"/>
          <a:lstStyle>
            <a:extLst/>
          </a:lstStyle>
          <a:p>
            <a:pPr defTabSz="914309" fontAlgn="base">
              <a:spcBef>
                <a:spcPct val="0"/>
              </a:spcBef>
              <a:spcAft>
                <a:spcPct val="0"/>
              </a:spcAft>
              <a:defRPr/>
            </a:pPr>
            <a:endParaRPr lang="en-US" sz="1900" dirty="0">
              <a:solidFill>
                <a:prstClr val="black"/>
              </a:solidFill>
              <a:latin typeface=".VnTimeH" pitchFamily="34" charset="0"/>
            </a:endParaRPr>
          </a:p>
        </p:txBody>
      </p:sp>
      <p:sp>
        <p:nvSpPr>
          <p:cNvPr id="12" name="Freeform 11"/>
          <p:cNvSpPr>
            <a:spLocks/>
          </p:cNvSpPr>
          <p:nvPr/>
        </p:nvSpPr>
        <p:spPr bwMode="auto">
          <a:xfrm>
            <a:off x="-71965"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06" tIns="60953" rIns="121906" bIns="60953"/>
          <a:lstStyle>
            <a:extLst/>
          </a:lstStyle>
          <a:p>
            <a:pPr defTabSz="914309" fontAlgn="base">
              <a:spcBef>
                <a:spcPct val="0"/>
              </a:spcBef>
              <a:spcAft>
                <a:spcPct val="0"/>
              </a:spcAft>
              <a:defRPr/>
            </a:pPr>
            <a:endParaRPr lang="en-US" sz="1900" dirty="0">
              <a:solidFill>
                <a:prstClr val="black"/>
              </a:solidFill>
              <a:latin typeface=".VnTimeH" pitchFamily="34" charset="0"/>
            </a:endParaRPr>
          </a:p>
        </p:txBody>
      </p:sp>
      <p:sp>
        <p:nvSpPr>
          <p:cNvPr id="14" name="Right Triangle 13"/>
          <p:cNvSpPr>
            <a:spLocks/>
          </p:cNvSpPr>
          <p:nvPr/>
        </p:nvSpPr>
        <p:spPr bwMode="auto">
          <a:xfrm>
            <a:off x="-8056"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06" tIns="60953" rIns="121906" bIns="60953" anchor="ctr"/>
          <a:lstStyle>
            <a:extLst/>
          </a:lstStyle>
          <a:p>
            <a:pPr algn="ctr" defTabSz="914309" fontAlgn="base">
              <a:spcBef>
                <a:spcPct val="0"/>
              </a:spcBef>
              <a:spcAft>
                <a:spcPct val="0"/>
              </a:spcAft>
              <a:defRPr/>
            </a:pPr>
            <a:endParaRPr lang="en-US" sz="1900" dirty="0">
              <a:solidFill>
                <a:prstClr val="white"/>
              </a:solidFill>
            </a:endParaRPr>
          </a:p>
        </p:txBody>
      </p:sp>
      <p:cxnSp>
        <p:nvCxnSpPr>
          <p:cNvPr id="15" name="Straight Connector 14"/>
          <p:cNvCxnSpPr/>
          <p:nvPr/>
        </p:nvCxnSpPr>
        <p:spPr>
          <a:xfrm>
            <a:off x="-12316" y="578774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lIns="121906" tIns="60953" rIns="121906" bIns="60953"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2057" name="Text Placeholder 29"/>
          <p:cNvSpPr>
            <a:spLocks noGrp="1"/>
          </p:cNvSpPr>
          <p:nvPr>
            <p:ph type="body" idx="1"/>
          </p:nvPr>
        </p:nvSpPr>
        <p:spPr bwMode="auto">
          <a:xfrm>
            <a:off x="609600" y="148113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6" tIns="60953" rIns="121906" bIns="609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8970433" y="6408740"/>
            <a:ext cx="2559051" cy="365125"/>
          </a:xfrm>
          <a:prstGeom prst="rect">
            <a:avLst/>
          </a:prstGeom>
        </p:spPr>
        <p:txBody>
          <a:bodyPr vert="horz" lIns="121906" tIns="60953" rIns="121906" bIns="60953" anchor="b"/>
          <a:lstStyle>
            <a:lvl1pPr algn="l" eaLnBrk="1" latinLnBrk="0" hangingPunct="1">
              <a:defRPr kumimoji="0" sz="1300" dirty="0">
                <a:solidFill>
                  <a:schemeClr val="tx1"/>
                </a:solidFill>
              </a:defRPr>
            </a:lvl1pPr>
            <a:extLst/>
          </a:lstStyle>
          <a:p>
            <a:pPr defTabSz="914309" fontAlgn="base">
              <a:spcBef>
                <a:spcPct val="0"/>
              </a:spcBef>
              <a:spcAft>
                <a:spcPct val="0"/>
              </a:spcAft>
              <a:defRPr/>
            </a:pPr>
            <a:endParaRPr lang="en-US">
              <a:solidFill>
                <a:prstClr val="black"/>
              </a:solidFill>
              <a:latin typeface=".VnTimeH" pitchFamily="34" charset="0"/>
            </a:endParaRPr>
          </a:p>
        </p:txBody>
      </p:sp>
      <p:sp>
        <p:nvSpPr>
          <p:cNvPr id="22" name="Footer Placeholder 21"/>
          <p:cNvSpPr>
            <a:spLocks noGrp="1"/>
          </p:cNvSpPr>
          <p:nvPr>
            <p:ph type="ftr" sz="quarter" idx="3"/>
          </p:nvPr>
        </p:nvSpPr>
        <p:spPr>
          <a:xfrm>
            <a:off x="5839884" y="6408740"/>
            <a:ext cx="3134783" cy="365125"/>
          </a:xfrm>
          <a:prstGeom prst="rect">
            <a:avLst/>
          </a:prstGeom>
        </p:spPr>
        <p:txBody>
          <a:bodyPr vert="horz" lIns="121906" tIns="60953" rIns="121906" bIns="60953" anchor="b"/>
          <a:lstStyle>
            <a:lvl1pPr algn="r" eaLnBrk="1" latinLnBrk="0" hangingPunct="1">
              <a:defRPr kumimoji="0" sz="1300" dirty="0">
                <a:solidFill>
                  <a:schemeClr val="tx1"/>
                </a:solidFill>
              </a:defRPr>
            </a:lvl1pPr>
            <a:extLst/>
          </a:lstStyle>
          <a:p>
            <a:pPr defTabSz="914309" fontAlgn="base">
              <a:spcBef>
                <a:spcPct val="0"/>
              </a:spcBef>
              <a:spcAft>
                <a:spcPct val="0"/>
              </a:spcAft>
              <a:defRPr/>
            </a:pPr>
            <a:endParaRPr lang="en-US">
              <a:solidFill>
                <a:prstClr val="black"/>
              </a:solidFill>
              <a:latin typeface=".VnTimeH" pitchFamily="34" charset="0"/>
            </a:endParaRPr>
          </a:p>
        </p:txBody>
      </p:sp>
      <p:sp>
        <p:nvSpPr>
          <p:cNvPr id="18" name="Slide Number Placeholder 17"/>
          <p:cNvSpPr>
            <a:spLocks noGrp="1"/>
          </p:cNvSpPr>
          <p:nvPr>
            <p:ph type="sldNum" sz="quarter" idx="4"/>
          </p:nvPr>
        </p:nvSpPr>
        <p:spPr>
          <a:xfrm>
            <a:off x="11529484" y="6408740"/>
            <a:ext cx="488949" cy="365125"/>
          </a:xfrm>
          <a:prstGeom prst="rect">
            <a:avLst/>
          </a:prstGeom>
        </p:spPr>
        <p:txBody>
          <a:bodyPr vert="horz" lIns="121906" tIns="60953" rIns="121906" bIns="60953" anchor="b"/>
          <a:lstStyle>
            <a:lvl1pPr algn="r" eaLnBrk="1" latinLnBrk="0" hangingPunct="1">
              <a:defRPr kumimoji="0" sz="1300" b="0">
                <a:solidFill>
                  <a:schemeClr val="tx1"/>
                </a:solidFill>
              </a:defRPr>
            </a:lvl1pPr>
            <a:extLst/>
          </a:lstStyle>
          <a:p>
            <a:pPr defTabSz="914309" fontAlgn="base">
              <a:spcBef>
                <a:spcPct val="0"/>
              </a:spcBef>
              <a:spcAft>
                <a:spcPct val="0"/>
              </a:spcAft>
              <a:defRPr/>
            </a:pPr>
            <a:fld id="{F9CBC021-7C53-4E49-ACA0-0536C60A9D9B}" type="slidenum">
              <a:rPr lang="en-US" smtClean="0">
                <a:solidFill>
                  <a:prstClr val="black"/>
                </a:solidFill>
                <a:latin typeface=".VnTimeH" pitchFamily="34" charset="0"/>
              </a:rPr>
              <a:pPr defTabSz="914309" fontAlgn="base">
                <a:spcBef>
                  <a:spcPct val="0"/>
                </a:spcBef>
                <a:spcAft>
                  <a:spcPct val="0"/>
                </a:spcAft>
                <a:defRPr/>
              </a:pPr>
              <a:t>‹#›</a:t>
            </a:fld>
            <a:endParaRPr lang="en-US" dirty="0">
              <a:solidFill>
                <a:prstClr val="black"/>
              </a:solidFill>
              <a:latin typeface=".VnTimeH" pitchFamily="34" charset="0"/>
            </a:endParaRPr>
          </a:p>
        </p:txBody>
      </p:sp>
    </p:spTree>
    <p:extLst>
      <p:ext uri="{BB962C8B-B14F-4D97-AF65-F5344CB8AC3E}">
        <p14:creationId xmlns:p14="http://schemas.microsoft.com/office/powerpoint/2010/main" val="23462221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0" fontAlgn="base" hangingPunct="0">
        <a:spcBef>
          <a:spcPct val="0"/>
        </a:spcBef>
        <a:spcAft>
          <a:spcPct val="0"/>
        </a:spcAft>
        <a:defRPr sz="55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5500" b="1">
          <a:solidFill>
            <a:schemeClr val="tx2"/>
          </a:solidFill>
          <a:latin typeface="Lucida Sans Unicode" pitchFamily="34" charset="0"/>
        </a:defRPr>
      </a:lvl2pPr>
      <a:lvl3pPr algn="l" rtl="0" eaLnBrk="0" fontAlgn="base" hangingPunct="0">
        <a:spcBef>
          <a:spcPct val="0"/>
        </a:spcBef>
        <a:spcAft>
          <a:spcPct val="0"/>
        </a:spcAft>
        <a:defRPr sz="5500" b="1">
          <a:solidFill>
            <a:schemeClr val="tx2"/>
          </a:solidFill>
          <a:latin typeface="Lucida Sans Unicode" pitchFamily="34" charset="0"/>
        </a:defRPr>
      </a:lvl3pPr>
      <a:lvl4pPr algn="l" rtl="0" eaLnBrk="0" fontAlgn="base" hangingPunct="0">
        <a:spcBef>
          <a:spcPct val="0"/>
        </a:spcBef>
        <a:spcAft>
          <a:spcPct val="0"/>
        </a:spcAft>
        <a:defRPr sz="5500" b="1">
          <a:solidFill>
            <a:schemeClr val="tx2"/>
          </a:solidFill>
          <a:latin typeface="Lucida Sans Unicode" pitchFamily="34" charset="0"/>
        </a:defRPr>
      </a:lvl4pPr>
      <a:lvl5pPr algn="l" rtl="0" eaLnBrk="0" fontAlgn="base" hangingPunct="0">
        <a:spcBef>
          <a:spcPct val="0"/>
        </a:spcBef>
        <a:spcAft>
          <a:spcPct val="0"/>
        </a:spcAft>
        <a:defRPr sz="5500" b="1">
          <a:solidFill>
            <a:schemeClr val="tx2"/>
          </a:solidFill>
          <a:latin typeface="Lucida Sans Unicode" pitchFamily="34" charset="0"/>
        </a:defRPr>
      </a:lvl5pPr>
      <a:lvl6pPr marL="609523" algn="l" rtl="0" fontAlgn="base">
        <a:spcBef>
          <a:spcPct val="0"/>
        </a:spcBef>
        <a:spcAft>
          <a:spcPct val="0"/>
        </a:spcAft>
        <a:defRPr sz="5500" b="1">
          <a:solidFill>
            <a:schemeClr val="tx2"/>
          </a:solidFill>
          <a:latin typeface="Lucida Sans Unicode" pitchFamily="34" charset="0"/>
        </a:defRPr>
      </a:lvl6pPr>
      <a:lvl7pPr marL="1219050" algn="l" rtl="0" fontAlgn="base">
        <a:spcBef>
          <a:spcPct val="0"/>
        </a:spcBef>
        <a:spcAft>
          <a:spcPct val="0"/>
        </a:spcAft>
        <a:defRPr sz="5500" b="1">
          <a:solidFill>
            <a:schemeClr val="tx2"/>
          </a:solidFill>
          <a:latin typeface="Lucida Sans Unicode" pitchFamily="34" charset="0"/>
        </a:defRPr>
      </a:lvl7pPr>
      <a:lvl8pPr marL="1828573" algn="l" rtl="0" fontAlgn="base">
        <a:spcBef>
          <a:spcPct val="0"/>
        </a:spcBef>
        <a:spcAft>
          <a:spcPct val="0"/>
        </a:spcAft>
        <a:defRPr sz="5500" b="1">
          <a:solidFill>
            <a:schemeClr val="tx2"/>
          </a:solidFill>
          <a:latin typeface="Lucida Sans Unicode" pitchFamily="34" charset="0"/>
        </a:defRPr>
      </a:lvl8pPr>
      <a:lvl9pPr marL="2438098" algn="l" rtl="0" fontAlgn="base">
        <a:spcBef>
          <a:spcPct val="0"/>
        </a:spcBef>
        <a:spcAft>
          <a:spcPct val="0"/>
        </a:spcAft>
        <a:defRPr sz="5500" b="1">
          <a:solidFill>
            <a:schemeClr val="tx2"/>
          </a:solidFill>
          <a:latin typeface="Lucida Sans Unicode" pitchFamily="34" charset="0"/>
        </a:defRPr>
      </a:lvl9pPr>
      <a:extLst/>
    </p:titleStyle>
    <p:bodyStyle>
      <a:lvl1pPr marL="486773" indent="-340742" algn="l" rtl="0" eaLnBrk="0" fontAlgn="base" hangingPunct="0">
        <a:spcBef>
          <a:spcPts val="533"/>
        </a:spcBef>
        <a:spcAft>
          <a:spcPct val="0"/>
        </a:spcAft>
        <a:buClr>
          <a:schemeClr val="accent1"/>
        </a:buClr>
        <a:buSzPct val="68000"/>
        <a:buFont typeface="Wingdings 3" pitchFamily="18" charset="2"/>
        <a:buChar char=""/>
        <a:defRPr sz="3600" kern="1200">
          <a:solidFill>
            <a:schemeClr val="tx1"/>
          </a:solidFill>
          <a:latin typeface="+mn-lt"/>
          <a:ea typeface="+mn-ea"/>
          <a:cs typeface="+mn-cs"/>
        </a:defRPr>
      </a:lvl1pPr>
      <a:lvl2pPr marL="827517" indent="-304760" algn="l" rtl="0" eaLnBrk="0" fontAlgn="base" hangingPunct="0">
        <a:spcBef>
          <a:spcPts val="433"/>
        </a:spcBef>
        <a:spcAft>
          <a:spcPct val="0"/>
        </a:spcAft>
        <a:buClr>
          <a:schemeClr val="accent1"/>
        </a:buClr>
        <a:buFont typeface="Verdana" pitchFamily="34" charset="0"/>
        <a:buChar char="◦"/>
        <a:defRPr sz="3100" kern="1200">
          <a:solidFill>
            <a:schemeClr val="tx1"/>
          </a:solidFill>
          <a:latin typeface="+mn-lt"/>
          <a:ea typeface="+mn-ea"/>
          <a:cs typeface="+mn-cs"/>
        </a:defRPr>
      </a:lvl2pPr>
      <a:lvl3pPr marL="1144977" indent="-304760" algn="l" rtl="0" eaLnBrk="0" fontAlgn="base" hangingPunct="0">
        <a:spcBef>
          <a:spcPts val="467"/>
        </a:spcBef>
        <a:spcAft>
          <a:spcPct val="0"/>
        </a:spcAft>
        <a:buClr>
          <a:schemeClr val="accent2"/>
        </a:buClr>
        <a:buSzPct val="100000"/>
        <a:buFont typeface="Wingdings 2" pitchFamily="18" charset="2"/>
        <a:buChar char=""/>
        <a:defRPr sz="2800" kern="1200">
          <a:solidFill>
            <a:schemeClr val="tx1"/>
          </a:solidFill>
          <a:latin typeface="+mn-lt"/>
          <a:ea typeface="+mn-ea"/>
          <a:cs typeface="+mn-cs"/>
        </a:defRPr>
      </a:lvl3pPr>
      <a:lvl4pPr marL="1523811" indent="-304760" algn="l" rtl="0" eaLnBrk="0" fontAlgn="base" hangingPunct="0">
        <a:spcBef>
          <a:spcPts val="467"/>
        </a:spcBef>
        <a:spcAft>
          <a:spcPct val="0"/>
        </a:spcAft>
        <a:buClr>
          <a:schemeClr val="accent2"/>
        </a:buClr>
        <a:buFont typeface="Wingdings 2" pitchFamily="18" charset="2"/>
        <a:buChar char=""/>
        <a:defRPr sz="2500" kern="1200">
          <a:solidFill>
            <a:schemeClr val="tx1"/>
          </a:solidFill>
          <a:latin typeface="+mn-lt"/>
          <a:ea typeface="+mn-ea"/>
          <a:cs typeface="+mn-cs"/>
        </a:defRPr>
      </a:lvl4pPr>
      <a:lvl5pPr marL="1828573" indent="-304760" algn="l" rtl="0" eaLnBrk="0" fontAlgn="base" hangingPunct="0">
        <a:spcBef>
          <a:spcPts val="467"/>
        </a:spcBef>
        <a:spcAft>
          <a:spcPct val="0"/>
        </a:spcAft>
        <a:buClr>
          <a:schemeClr val="accent2"/>
        </a:buClr>
        <a:buFont typeface="Wingdings 2" pitchFamily="18" charset="2"/>
        <a:buChar char=""/>
        <a:defRPr sz="2700" kern="1200">
          <a:solidFill>
            <a:schemeClr val="tx1"/>
          </a:solidFill>
          <a:latin typeface="+mn-lt"/>
          <a:ea typeface="+mn-ea"/>
          <a:cs typeface="+mn-cs"/>
        </a:defRPr>
      </a:lvl5pPr>
      <a:lvl6pPr marL="2133333" indent="-304760" algn="l" rtl="0" eaLnBrk="1" latinLnBrk="0" hangingPunct="1">
        <a:spcBef>
          <a:spcPts val="467"/>
        </a:spcBef>
        <a:buClr>
          <a:schemeClr val="accent3"/>
        </a:buClr>
        <a:buFont typeface="Wingdings 2"/>
        <a:buChar char=""/>
        <a:defRPr kumimoji="0" sz="2400" kern="1200">
          <a:solidFill>
            <a:schemeClr val="tx1"/>
          </a:solidFill>
          <a:latin typeface="+mn-lt"/>
          <a:ea typeface="+mn-ea"/>
          <a:cs typeface="+mn-cs"/>
        </a:defRPr>
      </a:lvl6pPr>
      <a:lvl7pPr marL="2438098" indent="-304760"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7pPr>
      <a:lvl8pPr marL="2742858" indent="-304760"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8pPr>
      <a:lvl9pPr marL="3047620" indent="-304760" algn="l" rtl="0" eaLnBrk="1" latinLnBrk="0" hangingPunct="1">
        <a:spcBef>
          <a:spcPts val="467"/>
        </a:spcBef>
        <a:buClr>
          <a:schemeClr val="accent3"/>
        </a:buClr>
        <a:buFont typeface="Wingdings 2"/>
        <a:buChar char=""/>
        <a:defRPr kumimoji="0" sz="21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523" algn="l" rtl="0" eaLnBrk="1" latinLnBrk="0" hangingPunct="1">
        <a:defRPr kumimoji="0" kern="1200">
          <a:solidFill>
            <a:schemeClr val="tx1"/>
          </a:solidFill>
          <a:latin typeface="+mn-lt"/>
          <a:ea typeface="+mn-ea"/>
          <a:cs typeface="+mn-cs"/>
        </a:defRPr>
      </a:lvl2pPr>
      <a:lvl3pPr marL="1219050" algn="l" rtl="0" eaLnBrk="1" latinLnBrk="0" hangingPunct="1">
        <a:defRPr kumimoji="0" kern="1200">
          <a:solidFill>
            <a:schemeClr val="tx1"/>
          </a:solidFill>
          <a:latin typeface="+mn-lt"/>
          <a:ea typeface="+mn-ea"/>
          <a:cs typeface="+mn-cs"/>
        </a:defRPr>
      </a:lvl3pPr>
      <a:lvl4pPr marL="1828573" algn="l" rtl="0" eaLnBrk="1" latinLnBrk="0" hangingPunct="1">
        <a:defRPr kumimoji="0" kern="1200">
          <a:solidFill>
            <a:schemeClr val="tx1"/>
          </a:solidFill>
          <a:latin typeface="+mn-lt"/>
          <a:ea typeface="+mn-ea"/>
          <a:cs typeface="+mn-cs"/>
        </a:defRPr>
      </a:lvl4pPr>
      <a:lvl5pPr marL="2438098" algn="l" rtl="0" eaLnBrk="1" latinLnBrk="0" hangingPunct="1">
        <a:defRPr kumimoji="0" kern="1200">
          <a:solidFill>
            <a:schemeClr val="tx1"/>
          </a:solidFill>
          <a:latin typeface="+mn-lt"/>
          <a:ea typeface="+mn-ea"/>
          <a:cs typeface="+mn-cs"/>
        </a:defRPr>
      </a:lvl5pPr>
      <a:lvl6pPr marL="3047620" algn="l" rtl="0" eaLnBrk="1" latinLnBrk="0" hangingPunct="1">
        <a:defRPr kumimoji="0" kern="1200">
          <a:solidFill>
            <a:schemeClr val="tx1"/>
          </a:solidFill>
          <a:latin typeface="+mn-lt"/>
          <a:ea typeface="+mn-ea"/>
          <a:cs typeface="+mn-cs"/>
        </a:defRPr>
      </a:lvl6pPr>
      <a:lvl7pPr marL="3657143" algn="l" rtl="0" eaLnBrk="1" latinLnBrk="0" hangingPunct="1">
        <a:defRPr kumimoji="0" kern="1200">
          <a:solidFill>
            <a:schemeClr val="tx1"/>
          </a:solidFill>
          <a:latin typeface="+mn-lt"/>
          <a:ea typeface="+mn-ea"/>
          <a:cs typeface="+mn-cs"/>
        </a:defRPr>
      </a:lvl7pPr>
      <a:lvl8pPr marL="4266667" algn="l" rtl="0" eaLnBrk="1" latinLnBrk="0" hangingPunct="1">
        <a:defRPr kumimoji="0" kern="1200">
          <a:solidFill>
            <a:schemeClr val="tx1"/>
          </a:solidFill>
          <a:latin typeface="+mn-lt"/>
          <a:ea typeface="+mn-ea"/>
          <a:cs typeface="+mn-cs"/>
        </a:defRPr>
      </a:lvl8pPr>
      <a:lvl9pPr marL="4876191"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4617" y="5002216"/>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09" tIns="60954" rIns="121909" bIns="60954"/>
          <a:lstStyle>
            <a:extLst/>
          </a:lstStyle>
          <a:p>
            <a:pPr defTabSz="914332" fontAlgn="base">
              <a:spcBef>
                <a:spcPct val="0"/>
              </a:spcBef>
              <a:spcAft>
                <a:spcPct val="0"/>
              </a:spcAft>
              <a:defRPr/>
            </a:pPr>
            <a:endParaRPr lang="en-US" sz="1900" dirty="0">
              <a:solidFill>
                <a:prstClr val="black"/>
              </a:solidFill>
              <a:latin typeface=".VnTimeH" pitchFamily="34" charset="0"/>
            </a:endParaRPr>
          </a:p>
        </p:txBody>
      </p:sp>
      <p:sp>
        <p:nvSpPr>
          <p:cNvPr id="12" name="Freeform 11"/>
          <p:cNvSpPr>
            <a:spLocks/>
          </p:cNvSpPr>
          <p:nvPr/>
        </p:nvSpPr>
        <p:spPr bwMode="auto">
          <a:xfrm>
            <a:off x="-71965"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09" tIns="60954" rIns="121909" bIns="60954"/>
          <a:lstStyle>
            <a:extLst/>
          </a:lstStyle>
          <a:p>
            <a:pPr defTabSz="914332" fontAlgn="base">
              <a:spcBef>
                <a:spcPct val="0"/>
              </a:spcBef>
              <a:spcAft>
                <a:spcPct val="0"/>
              </a:spcAft>
              <a:defRPr/>
            </a:pPr>
            <a:endParaRPr lang="en-US" sz="1900" dirty="0">
              <a:solidFill>
                <a:prstClr val="black"/>
              </a:solidFill>
              <a:latin typeface=".VnTimeH" pitchFamily="34" charset="0"/>
            </a:endParaRPr>
          </a:p>
        </p:txBody>
      </p:sp>
      <p:sp>
        <p:nvSpPr>
          <p:cNvPr id="14" name="Right Triangle 13"/>
          <p:cNvSpPr>
            <a:spLocks/>
          </p:cNvSpPr>
          <p:nvPr/>
        </p:nvSpPr>
        <p:spPr bwMode="auto">
          <a:xfrm>
            <a:off x="-8056"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09" tIns="60954" rIns="121909" bIns="60954" anchor="ctr"/>
          <a:lstStyle>
            <a:extLst/>
          </a:lstStyle>
          <a:p>
            <a:pPr algn="ctr" defTabSz="914332" fontAlgn="base">
              <a:spcBef>
                <a:spcPct val="0"/>
              </a:spcBef>
              <a:spcAft>
                <a:spcPct val="0"/>
              </a:spcAft>
              <a:defRPr/>
            </a:pPr>
            <a:endParaRPr lang="en-US" sz="1900" dirty="0">
              <a:solidFill>
                <a:prstClr val="white"/>
              </a:solidFill>
            </a:endParaRPr>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lIns="121909" tIns="60954" rIns="121909" bIns="60954"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2057" name="Text Placeholder 29"/>
          <p:cNvSpPr>
            <a:spLocks noGrp="1"/>
          </p:cNvSpPr>
          <p:nvPr>
            <p:ph type="body" idx="1"/>
          </p:nvPr>
        </p:nvSpPr>
        <p:spPr bwMode="auto">
          <a:xfrm>
            <a:off x="609600" y="148113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9" tIns="60954" rIns="121909" bIns="609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8970433" y="6408740"/>
            <a:ext cx="2559051" cy="365125"/>
          </a:xfrm>
          <a:prstGeom prst="rect">
            <a:avLst/>
          </a:prstGeom>
        </p:spPr>
        <p:txBody>
          <a:bodyPr vert="horz" lIns="121909" tIns="60954" rIns="121909" bIns="60954" anchor="b"/>
          <a:lstStyle>
            <a:lvl1pPr algn="l" eaLnBrk="1" latinLnBrk="0" hangingPunct="1">
              <a:defRPr kumimoji="0" sz="1300" dirty="0">
                <a:solidFill>
                  <a:schemeClr val="tx1"/>
                </a:solidFill>
              </a:defRPr>
            </a:lvl1pPr>
            <a:extLst/>
          </a:lstStyle>
          <a:p>
            <a:pPr defTabSz="914332" fontAlgn="base">
              <a:spcBef>
                <a:spcPct val="0"/>
              </a:spcBef>
              <a:spcAft>
                <a:spcPct val="0"/>
              </a:spcAft>
              <a:defRPr/>
            </a:pPr>
            <a:endParaRPr lang="en-US">
              <a:solidFill>
                <a:prstClr val="black"/>
              </a:solidFill>
              <a:latin typeface=".VnTimeH" pitchFamily="34" charset="0"/>
            </a:endParaRPr>
          </a:p>
        </p:txBody>
      </p:sp>
      <p:sp>
        <p:nvSpPr>
          <p:cNvPr id="22" name="Footer Placeholder 21"/>
          <p:cNvSpPr>
            <a:spLocks noGrp="1"/>
          </p:cNvSpPr>
          <p:nvPr>
            <p:ph type="ftr" sz="quarter" idx="3"/>
          </p:nvPr>
        </p:nvSpPr>
        <p:spPr>
          <a:xfrm>
            <a:off x="5839884" y="6408740"/>
            <a:ext cx="3134783" cy="365125"/>
          </a:xfrm>
          <a:prstGeom prst="rect">
            <a:avLst/>
          </a:prstGeom>
        </p:spPr>
        <p:txBody>
          <a:bodyPr vert="horz" lIns="121909" tIns="60954" rIns="121909" bIns="60954" anchor="b"/>
          <a:lstStyle>
            <a:lvl1pPr algn="r" eaLnBrk="1" latinLnBrk="0" hangingPunct="1">
              <a:defRPr kumimoji="0" sz="1300" dirty="0">
                <a:solidFill>
                  <a:schemeClr val="tx1"/>
                </a:solidFill>
              </a:defRPr>
            </a:lvl1pPr>
            <a:extLst/>
          </a:lstStyle>
          <a:p>
            <a:pPr defTabSz="914332" fontAlgn="base">
              <a:spcBef>
                <a:spcPct val="0"/>
              </a:spcBef>
              <a:spcAft>
                <a:spcPct val="0"/>
              </a:spcAft>
              <a:defRPr/>
            </a:pPr>
            <a:endParaRPr lang="en-US">
              <a:solidFill>
                <a:prstClr val="black"/>
              </a:solidFill>
              <a:latin typeface=".VnTimeH" pitchFamily="34" charset="0"/>
            </a:endParaRPr>
          </a:p>
        </p:txBody>
      </p:sp>
      <p:sp>
        <p:nvSpPr>
          <p:cNvPr id="18" name="Slide Number Placeholder 17"/>
          <p:cNvSpPr>
            <a:spLocks noGrp="1"/>
          </p:cNvSpPr>
          <p:nvPr>
            <p:ph type="sldNum" sz="quarter" idx="4"/>
          </p:nvPr>
        </p:nvSpPr>
        <p:spPr>
          <a:xfrm>
            <a:off x="11529484" y="6408740"/>
            <a:ext cx="488949" cy="365125"/>
          </a:xfrm>
          <a:prstGeom prst="rect">
            <a:avLst/>
          </a:prstGeom>
        </p:spPr>
        <p:txBody>
          <a:bodyPr vert="horz" lIns="121909" tIns="60954" rIns="121909" bIns="60954" anchor="b"/>
          <a:lstStyle>
            <a:lvl1pPr algn="r" eaLnBrk="1" latinLnBrk="0" hangingPunct="1">
              <a:defRPr kumimoji="0" sz="1300" b="0">
                <a:solidFill>
                  <a:schemeClr val="tx1"/>
                </a:solidFill>
              </a:defRPr>
            </a:lvl1pPr>
            <a:extLst/>
          </a:lstStyle>
          <a:p>
            <a:pPr defTabSz="914332" fontAlgn="base">
              <a:spcBef>
                <a:spcPct val="0"/>
              </a:spcBef>
              <a:spcAft>
                <a:spcPct val="0"/>
              </a:spcAft>
              <a:defRPr/>
            </a:pPr>
            <a:fld id="{F9CBC021-7C53-4E49-ACA0-0536C60A9D9B}" type="slidenum">
              <a:rPr lang="en-US" smtClean="0">
                <a:solidFill>
                  <a:prstClr val="black"/>
                </a:solidFill>
                <a:latin typeface=".VnTimeH" pitchFamily="34" charset="0"/>
              </a:rPr>
              <a:pPr defTabSz="914332" fontAlgn="base">
                <a:spcBef>
                  <a:spcPct val="0"/>
                </a:spcBef>
                <a:spcAft>
                  <a:spcPct val="0"/>
                </a:spcAft>
                <a:defRPr/>
              </a:pPr>
              <a:t>‹#›</a:t>
            </a:fld>
            <a:endParaRPr lang="en-US" dirty="0">
              <a:solidFill>
                <a:prstClr val="black"/>
              </a:solidFill>
              <a:latin typeface=".VnTimeH" pitchFamily="34" charset="0"/>
            </a:endParaRPr>
          </a:p>
        </p:txBody>
      </p:sp>
    </p:spTree>
    <p:extLst>
      <p:ext uri="{BB962C8B-B14F-4D97-AF65-F5344CB8AC3E}">
        <p14:creationId xmlns:p14="http://schemas.microsoft.com/office/powerpoint/2010/main" val="24333168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55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5500" b="1">
          <a:solidFill>
            <a:schemeClr val="tx2"/>
          </a:solidFill>
          <a:latin typeface="Lucida Sans Unicode" pitchFamily="34" charset="0"/>
        </a:defRPr>
      </a:lvl2pPr>
      <a:lvl3pPr algn="l" rtl="0" eaLnBrk="0" fontAlgn="base" hangingPunct="0">
        <a:spcBef>
          <a:spcPct val="0"/>
        </a:spcBef>
        <a:spcAft>
          <a:spcPct val="0"/>
        </a:spcAft>
        <a:defRPr sz="5500" b="1">
          <a:solidFill>
            <a:schemeClr val="tx2"/>
          </a:solidFill>
          <a:latin typeface="Lucida Sans Unicode" pitchFamily="34" charset="0"/>
        </a:defRPr>
      </a:lvl3pPr>
      <a:lvl4pPr algn="l" rtl="0" eaLnBrk="0" fontAlgn="base" hangingPunct="0">
        <a:spcBef>
          <a:spcPct val="0"/>
        </a:spcBef>
        <a:spcAft>
          <a:spcPct val="0"/>
        </a:spcAft>
        <a:defRPr sz="5500" b="1">
          <a:solidFill>
            <a:schemeClr val="tx2"/>
          </a:solidFill>
          <a:latin typeface="Lucida Sans Unicode" pitchFamily="34" charset="0"/>
        </a:defRPr>
      </a:lvl4pPr>
      <a:lvl5pPr algn="l" rtl="0" eaLnBrk="0" fontAlgn="base" hangingPunct="0">
        <a:spcBef>
          <a:spcPct val="0"/>
        </a:spcBef>
        <a:spcAft>
          <a:spcPct val="0"/>
        </a:spcAft>
        <a:defRPr sz="5500" b="1">
          <a:solidFill>
            <a:schemeClr val="tx2"/>
          </a:solidFill>
          <a:latin typeface="Lucida Sans Unicode" pitchFamily="34" charset="0"/>
        </a:defRPr>
      </a:lvl5pPr>
      <a:lvl6pPr marL="609539" algn="l" rtl="0" fontAlgn="base">
        <a:spcBef>
          <a:spcPct val="0"/>
        </a:spcBef>
        <a:spcAft>
          <a:spcPct val="0"/>
        </a:spcAft>
        <a:defRPr sz="5500" b="1">
          <a:solidFill>
            <a:schemeClr val="tx2"/>
          </a:solidFill>
          <a:latin typeface="Lucida Sans Unicode" pitchFamily="34" charset="0"/>
        </a:defRPr>
      </a:lvl6pPr>
      <a:lvl7pPr marL="1219080" algn="l" rtl="0" fontAlgn="base">
        <a:spcBef>
          <a:spcPct val="0"/>
        </a:spcBef>
        <a:spcAft>
          <a:spcPct val="0"/>
        </a:spcAft>
        <a:defRPr sz="5500" b="1">
          <a:solidFill>
            <a:schemeClr val="tx2"/>
          </a:solidFill>
          <a:latin typeface="Lucida Sans Unicode" pitchFamily="34" charset="0"/>
        </a:defRPr>
      </a:lvl7pPr>
      <a:lvl8pPr marL="1828618" algn="l" rtl="0" fontAlgn="base">
        <a:spcBef>
          <a:spcPct val="0"/>
        </a:spcBef>
        <a:spcAft>
          <a:spcPct val="0"/>
        </a:spcAft>
        <a:defRPr sz="5500" b="1">
          <a:solidFill>
            <a:schemeClr val="tx2"/>
          </a:solidFill>
          <a:latin typeface="Lucida Sans Unicode" pitchFamily="34" charset="0"/>
        </a:defRPr>
      </a:lvl8pPr>
      <a:lvl9pPr marL="2438158" algn="l" rtl="0" fontAlgn="base">
        <a:spcBef>
          <a:spcPct val="0"/>
        </a:spcBef>
        <a:spcAft>
          <a:spcPct val="0"/>
        </a:spcAft>
        <a:defRPr sz="5500" b="1">
          <a:solidFill>
            <a:schemeClr val="tx2"/>
          </a:solidFill>
          <a:latin typeface="Lucida Sans Unicode" pitchFamily="34" charset="0"/>
        </a:defRPr>
      </a:lvl9pPr>
      <a:extLst/>
    </p:titleStyle>
    <p:bodyStyle>
      <a:lvl1pPr marL="486785" indent="-340750" algn="l" rtl="0" eaLnBrk="0" fontAlgn="base" hangingPunct="0">
        <a:spcBef>
          <a:spcPts val="533"/>
        </a:spcBef>
        <a:spcAft>
          <a:spcPct val="0"/>
        </a:spcAft>
        <a:buClr>
          <a:schemeClr val="accent1"/>
        </a:buClr>
        <a:buSzPct val="68000"/>
        <a:buFont typeface="Wingdings 3" pitchFamily="18" charset="2"/>
        <a:buChar char=""/>
        <a:defRPr sz="3600" kern="1200">
          <a:solidFill>
            <a:schemeClr val="tx1"/>
          </a:solidFill>
          <a:latin typeface="+mn-lt"/>
          <a:ea typeface="+mn-ea"/>
          <a:cs typeface="+mn-cs"/>
        </a:defRPr>
      </a:lvl1pPr>
      <a:lvl2pPr marL="827537" indent="-304768" algn="l" rtl="0" eaLnBrk="0" fontAlgn="base" hangingPunct="0">
        <a:spcBef>
          <a:spcPts val="433"/>
        </a:spcBef>
        <a:spcAft>
          <a:spcPct val="0"/>
        </a:spcAft>
        <a:buClr>
          <a:schemeClr val="accent1"/>
        </a:buClr>
        <a:buFont typeface="Verdana" pitchFamily="34" charset="0"/>
        <a:buChar char="◦"/>
        <a:defRPr sz="3100" kern="1200">
          <a:solidFill>
            <a:schemeClr val="tx1"/>
          </a:solidFill>
          <a:latin typeface="+mn-lt"/>
          <a:ea typeface="+mn-ea"/>
          <a:cs typeface="+mn-cs"/>
        </a:defRPr>
      </a:lvl2pPr>
      <a:lvl3pPr marL="1145005" indent="-304768" algn="l" rtl="0" eaLnBrk="0" fontAlgn="base" hangingPunct="0">
        <a:spcBef>
          <a:spcPts val="467"/>
        </a:spcBef>
        <a:spcAft>
          <a:spcPct val="0"/>
        </a:spcAft>
        <a:buClr>
          <a:schemeClr val="accent2"/>
        </a:buClr>
        <a:buSzPct val="100000"/>
        <a:buFont typeface="Wingdings 2" pitchFamily="18" charset="2"/>
        <a:buChar char=""/>
        <a:defRPr sz="2800" kern="1200">
          <a:solidFill>
            <a:schemeClr val="tx1"/>
          </a:solidFill>
          <a:latin typeface="+mn-lt"/>
          <a:ea typeface="+mn-ea"/>
          <a:cs typeface="+mn-cs"/>
        </a:defRPr>
      </a:lvl3pPr>
      <a:lvl4pPr marL="1523849" indent="-304768" algn="l" rtl="0" eaLnBrk="0" fontAlgn="base" hangingPunct="0">
        <a:spcBef>
          <a:spcPts val="467"/>
        </a:spcBef>
        <a:spcAft>
          <a:spcPct val="0"/>
        </a:spcAft>
        <a:buClr>
          <a:schemeClr val="accent2"/>
        </a:buClr>
        <a:buFont typeface="Wingdings 2" pitchFamily="18" charset="2"/>
        <a:buChar char=""/>
        <a:defRPr sz="2500" kern="1200">
          <a:solidFill>
            <a:schemeClr val="tx1"/>
          </a:solidFill>
          <a:latin typeface="+mn-lt"/>
          <a:ea typeface="+mn-ea"/>
          <a:cs typeface="+mn-cs"/>
        </a:defRPr>
      </a:lvl4pPr>
      <a:lvl5pPr marL="1828618" indent="-304768" algn="l" rtl="0" eaLnBrk="0" fontAlgn="base" hangingPunct="0">
        <a:spcBef>
          <a:spcPts val="467"/>
        </a:spcBef>
        <a:spcAft>
          <a:spcPct val="0"/>
        </a:spcAft>
        <a:buClr>
          <a:schemeClr val="accent2"/>
        </a:buClr>
        <a:buFont typeface="Wingdings 2" pitchFamily="18" charset="2"/>
        <a:buChar char=""/>
        <a:defRPr sz="2700" kern="1200">
          <a:solidFill>
            <a:schemeClr val="tx1"/>
          </a:solidFill>
          <a:latin typeface="+mn-lt"/>
          <a:ea typeface="+mn-ea"/>
          <a:cs typeface="+mn-cs"/>
        </a:defRPr>
      </a:lvl5pPr>
      <a:lvl6pPr marL="2133387" indent="-304768" algn="l" rtl="0" eaLnBrk="1" latinLnBrk="0" hangingPunct="1">
        <a:spcBef>
          <a:spcPts val="467"/>
        </a:spcBef>
        <a:buClr>
          <a:schemeClr val="accent3"/>
        </a:buClr>
        <a:buFont typeface="Wingdings 2"/>
        <a:buChar char=""/>
        <a:defRPr kumimoji="0" sz="2400" kern="1200">
          <a:solidFill>
            <a:schemeClr val="tx1"/>
          </a:solidFill>
          <a:latin typeface="+mn-lt"/>
          <a:ea typeface="+mn-ea"/>
          <a:cs typeface="+mn-cs"/>
        </a:defRPr>
      </a:lvl6pPr>
      <a:lvl7pPr marL="2438158" indent="-304768"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7pPr>
      <a:lvl8pPr marL="2742926" indent="-304768"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8pPr>
      <a:lvl9pPr marL="3047696" indent="-304768" algn="l" rtl="0" eaLnBrk="1" latinLnBrk="0" hangingPunct="1">
        <a:spcBef>
          <a:spcPts val="467"/>
        </a:spcBef>
        <a:buClr>
          <a:schemeClr val="accent3"/>
        </a:buClr>
        <a:buFont typeface="Wingdings 2"/>
        <a:buChar char=""/>
        <a:defRPr kumimoji="0" sz="21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539" algn="l" rtl="0" eaLnBrk="1" latinLnBrk="0" hangingPunct="1">
        <a:defRPr kumimoji="0" kern="1200">
          <a:solidFill>
            <a:schemeClr val="tx1"/>
          </a:solidFill>
          <a:latin typeface="+mn-lt"/>
          <a:ea typeface="+mn-ea"/>
          <a:cs typeface="+mn-cs"/>
        </a:defRPr>
      </a:lvl2pPr>
      <a:lvl3pPr marL="1219080" algn="l" rtl="0" eaLnBrk="1" latinLnBrk="0" hangingPunct="1">
        <a:defRPr kumimoji="0" kern="1200">
          <a:solidFill>
            <a:schemeClr val="tx1"/>
          </a:solidFill>
          <a:latin typeface="+mn-lt"/>
          <a:ea typeface="+mn-ea"/>
          <a:cs typeface="+mn-cs"/>
        </a:defRPr>
      </a:lvl3pPr>
      <a:lvl4pPr marL="1828618" algn="l" rtl="0" eaLnBrk="1" latinLnBrk="0" hangingPunct="1">
        <a:defRPr kumimoji="0" kern="1200">
          <a:solidFill>
            <a:schemeClr val="tx1"/>
          </a:solidFill>
          <a:latin typeface="+mn-lt"/>
          <a:ea typeface="+mn-ea"/>
          <a:cs typeface="+mn-cs"/>
        </a:defRPr>
      </a:lvl4pPr>
      <a:lvl5pPr marL="2438158" algn="l" rtl="0" eaLnBrk="1" latinLnBrk="0" hangingPunct="1">
        <a:defRPr kumimoji="0" kern="1200">
          <a:solidFill>
            <a:schemeClr val="tx1"/>
          </a:solidFill>
          <a:latin typeface="+mn-lt"/>
          <a:ea typeface="+mn-ea"/>
          <a:cs typeface="+mn-cs"/>
        </a:defRPr>
      </a:lvl5pPr>
      <a:lvl6pPr marL="3047696" algn="l" rtl="0" eaLnBrk="1" latinLnBrk="0" hangingPunct="1">
        <a:defRPr kumimoji="0" kern="1200">
          <a:solidFill>
            <a:schemeClr val="tx1"/>
          </a:solidFill>
          <a:latin typeface="+mn-lt"/>
          <a:ea typeface="+mn-ea"/>
          <a:cs typeface="+mn-cs"/>
        </a:defRPr>
      </a:lvl6pPr>
      <a:lvl7pPr marL="3657235" algn="l" rtl="0" eaLnBrk="1" latinLnBrk="0" hangingPunct="1">
        <a:defRPr kumimoji="0" kern="1200">
          <a:solidFill>
            <a:schemeClr val="tx1"/>
          </a:solidFill>
          <a:latin typeface="+mn-lt"/>
          <a:ea typeface="+mn-ea"/>
          <a:cs typeface="+mn-cs"/>
        </a:defRPr>
      </a:lvl7pPr>
      <a:lvl8pPr marL="4266773" algn="l" rtl="0" eaLnBrk="1" latinLnBrk="0" hangingPunct="1">
        <a:defRPr kumimoji="0" kern="1200">
          <a:solidFill>
            <a:schemeClr val="tx1"/>
          </a:solidFill>
          <a:latin typeface="+mn-lt"/>
          <a:ea typeface="+mn-ea"/>
          <a:cs typeface="+mn-cs"/>
        </a:defRPr>
      </a:lvl8pPr>
      <a:lvl9pPr marL="4876313"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4617" y="5002214"/>
            <a:ext cx="5069416"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121917" tIns="60958" rIns="121917" bIns="60958"/>
          <a:lstStyle>
            <a:extLst/>
          </a:lstStyle>
          <a:p>
            <a:pPr defTabSz="914400" fontAlgn="base">
              <a:spcBef>
                <a:spcPct val="0"/>
              </a:spcBef>
              <a:spcAft>
                <a:spcPct val="0"/>
              </a:spcAft>
              <a:defRPr/>
            </a:pPr>
            <a:endParaRPr lang="en-US" sz="1800" dirty="0">
              <a:solidFill>
                <a:prstClr val="black"/>
              </a:solidFill>
              <a:latin typeface=".VnTimeH" pitchFamily="34" charset="0"/>
            </a:endParaRPr>
          </a:p>
        </p:txBody>
      </p:sp>
      <p:sp>
        <p:nvSpPr>
          <p:cNvPr id="12" name="Freeform 11"/>
          <p:cNvSpPr>
            <a:spLocks/>
          </p:cNvSpPr>
          <p:nvPr/>
        </p:nvSpPr>
        <p:spPr bwMode="auto">
          <a:xfrm>
            <a:off x="-71966" y="5784851"/>
            <a:ext cx="506941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121917" tIns="60958" rIns="121917" bIns="60958"/>
          <a:lstStyle>
            <a:extLst/>
          </a:lstStyle>
          <a:p>
            <a:pPr defTabSz="914400" fontAlgn="base">
              <a:spcBef>
                <a:spcPct val="0"/>
              </a:spcBef>
              <a:spcAft>
                <a:spcPct val="0"/>
              </a:spcAft>
              <a:defRPr/>
            </a:pPr>
            <a:endParaRPr lang="en-US" sz="1800" dirty="0">
              <a:solidFill>
                <a:prstClr val="black"/>
              </a:solidFill>
              <a:latin typeface=".VnTimeH" pitchFamily="34" charset="0"/>
            </a:endParaRPr>
          </a:p>
        </p:txBody>
      </p:sp>
      <p:sp>
        <p:nvSpPr>
          <p:cNvPr id="14" name="Right Triangle 13"/>
          <p:cNvSpPr>
            <a:spLocks/>
          </p:cNvSpPr>
          <p:nvPr/>
        </p:nvSpPr>
        <p:spPr bwMode="auto">
          <a:xfrm>
            <a:off x="-8056" y="5791254"/>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121917" tIns="60958" rIns="121917" bIns="60958" anchor="ctr"/>
          <a:lstStyle>
            <a:extLst/>
          </a:lstStyle>
          <a:p>
            <a:pPr algn="ctr" defTabSz="914400" fontAlgn="base">
              <a:spcBef>
                <a:spcPct val="0"/>
              </a:spcBef>
              <a:spcAft>
                <a:spcPct val="0"/>
              </a:spcAft>
              <a:defRPr/>
            </a:pPr>
            <a:endParaRPr lang="en-US" sz="1800" dirty="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lIns="121917" tIns="60958" rIns="121917" bIns="60958"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2057" name="Text Placeholder 29"/>
          <p:cNvSpPr>
            <a:spLocks noGrp="1"/>
          </p:cNvSpPr>
          <p:nvPr>
            <p:ph type="body" idx="1"/>
          </p:nvPr>
        </p:nvSpPr>
        <p:spPr bwMode="auto">
          <a:xfrm>
            <a:off x="609600" y="148113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lIns="121917" tIns="60958" rIns="121917" bIns="60958" anchor="b"/>
          <a:lstStyle>
            <a:lvl1pPr algn="l" eaLnBrk="1" latinLnBrk="0" hangingPunct="1">
              <a:defRPr kumimoji="0" sz="1300" dirty="0">
                <a:solidFill>
                  <a:schemeClr val="tx1"/>
                </a:solidFill>
              </a:defRPr>
            </a:lvl1pPr>
            <a:extLst/>
          </a:lstStyle>
          <a:p>
            <a:pPr defTabSz="914400" fontAlgn="base">
              <a:spcBef>
                <a:spcPct val="0"/>
              </a:spcBef>
              <a:spcAft>
                <a:spcPct val="0"/>
              </a:spcAft>
              <a:defRPr/>
            </a:pPr>
            <a:endParaRPr lang="en-US">
              <a:solidFill>
                <a:prstClr val="black"/>
              </a:solidFill>
              <a:latin typeface=".VnTimeH" pitchFamily="34" charset="0"/>
            </a:endParaRPr>
          </a:p>
        </p:txBody>
      </p:sp>
      <p:sp>
        <p:nvSpPr>
          <p:cNvPr id="22" name="Footer Placeholder 21"/>
          <p:cNvSpPr>
            <a:spLocks noGrp="1"/>
          </p:cNvSpPr>
          <p:nvPr>
            <p:ph type="ftr" sz="quarter" idx="3"/>
          </p:nvPr>
        </p:nvSpPr>
        <p:spPr>
          <a:xfrm>
            <a:off x="5839884" y="6408739"/>
            <a:ext cx="3134783" cy="365125"/>
          </a:xfrm>
          <a:prstGeom prst="rect">
            <a:avLst/>
          </a:prstGeom>
        </p:spPr>
        <p:txBody>
          <a:bodyPr vert="horz" lIns="121917" tIns="60958" rIns="121917" bIns="60958" anchor="b"/>
          <a:lstStyle>
            <a:lvl1pPr algn="r" eaLnBrk="1" latinLnBrk="0" hangingPunct="1">
              <a:defRPr kumimoji="0" sz="1300" dirty="0">
                <a:solidFill>
                  <a:schemeClr val="tx1"/>
                </a:solidFill>
              </a:defRPr>
            </a:lvl1pPr>
            <a:extLst/>
          </a:lstStyle>
          <a:p>
            <a:pPr defTabSz="914400" fontAlgn="base">
              <a:spcBef>
                <a:spcPct val="0"/>
              </a:spcBef>
              <a:spcAft>
                <a:spcPct val="0"/>
              </a:spcAft>
              <a:defRPr/>
            </a:pPr>
            <a:endParaRPr lang="en-US">
              <a:solidFill>
                <a:prstClr val="black"/>
              </a:solidFill>
              <a:latin typeface=".VnTimeH" pitchFamily="34" charset="0"/>
            </a:endParaRPr>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lIns="121917" tIns="60958" rIns="121917" bIns="60958" anchor="b"/>
          <a:lstStyle>
            <a:lvl1pPr algn="r" eaLnBrk="1" latinLnBrk="0" hangingPunct="1">
              <a:defRPr kumimoji="0" sz="1300" b="0">
                <a:solidFill>
                  <a:schemeClr val="tx1"/>
                </a:solidFill>
              </a:defRPr>
            </a:lvl1pPr>
            <a:extLst/>
          </a:lstStyle>
          <a:p>
            <a:pPr defTabSz="914400" fontAlgn="base">
              <a:spcBef>
                <a:spcPct val="0"/>
              </a:spcBef>
              <a:spcAft>
                <a:spcPct val="0"/>
              </a:spcAft>
              <a:defRPr/>
            </a:pPr>
            <a:fld id="{F9CBC021-7C53-4E49-ACA0-0536C60A9D9B}" type="slidenum">
              <a:rPr lang="en-US">
                <a:solidFill>
                  <a:prstClr val="black"/>
                </a:solidFill>
                <a:latin typeface=".VnTimeH" pitchFamily="34" charset="0"/>
              </a:rPr>
              <a:pPr defTabSz="914400" fontAlgn="base">
                <a:spcBef>
                  <a:spcPct val="0"/>
                </a:spcBef>
                <a:spcAft>
                  <a:spcPct val="0"/>
                </a:spcAft>
                <a:defRPr/>
              </a:pPr>
              <a:t>‹#›</a:t>
            </a:fld>
            <a:endParaRPr lang="en-US" dirty="0">
              <a:solidFill>
                <a:prstClr val="black"/>
              </a:solidFill>
              <a:latin typeface=".VnTimeH" pitchFamily="34" charset="0"/>
            </a:endParaRPr>
          </a:p>
        </p:txBody>
      </p:sp>
    </p:spTree>
    <p:extLst>
      <p:ext uri="{BB962C8B-B14F-4D97-AF65-F5344CB8AC3E}">
        <p14:creationId xmlns:p14="http://schemas.microsoft.com/office/powerpoint/2010/main" val="26224318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55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5500" b="1">
          <a:solidFill>
            <a:schemeClr val="tx2"/>
          </a:solidFill>
          <a:latin typeface="Lucida Sans Unicode" pitchFamily="34" charset="0"/>
        </a:defRPr>
      </a:lvl2pPr>
      <a:lvl3pPr algn="l" rtl="0" eaLnBrk="0" fontAlgn="base" hangingPunct="0">
        <a:spcBef>
          <a:spcPct val="0"/>
        </a:spcBef>
        <a:spcAft>
          <a:spcPct val="0"/>
        </a:spcAft>
        <a:defRPr sz="5500" b="1">
          <a:solidFill>
            <a:schemeClr val="tx2"/>
          </a:solidFill>
          <a:latin typeface="Lucida Sans Unicode" pitchFamily="34" charset="0"/>
        </a:defRPr>
      </a:lvl3pPr>
      <a:lvl4pPr algn="l" rtl="0" eaLnBrk="0" fontAlgn="base" hangingPunct="0">
        <a:spcBef>
          <a:spcPct val="0"/>
        </a:spcBef>
        <a:spcAft>
          <a:spcPct val="0"/>
        </a:spcAft>
        <a:defRPr sz="5500" b="1">
          <a:solidFill>
            <a:schemeClr val="tx2"/>
          </a:solidFill>
          <a:latin typeface="Lucida Sans Unicode" pitchFamily="34" charset="0"/>
        </a:defRPr>
      </a:lvl4pPr>
      <a:lvl5pPr algn="l" rtl="0" eaLnBrk="0" fontAlgn="base" hangingPunct="0">
        <a:spcBef>
          <a:spcPct val="0"/>
        </a:spcBef>
        <a:spcAft>
          <a:spcPct val="0"/>
        </a:spcAft>
        <a:defRPr sz="5500" b="1">
          <a:solidFill>
            <a:schemeClr val="tx2"/>
          </a:solidFill>
          <a:latin typeface="Lucida Sans Unicode" pitchFamily="34" charset="0"/>
        </a:defRPr>
      </a:lvl5pPr>
      <a:lvl6pPr marL="609585" algn="l" rtl="0" fontAlgn="base">
        <a:spcBef>
          <a:spcPct val="0"/>
        </a:spcBef>
        <a:spcAft>
          <a:spcPct val="0"/>
        </a:spcAft>
        <a:defRPr sz="5500" b="1">
          <a:solidFill>
            <a:schemeClr val="tx2"/>
          </a:solidFill>
          <a:latin typeface="Lucida Sans Unicode" pitchFamily="34" charset="0"/>
        </a:defRPr>
      </a:lvl6pPr>
      <a:lvl7pPr marL="1219170" algn="l" rtl="0" fontAlgn="base">
        <a:spcBef>
          <a:spcPct val="0"/>
        </a:spcBef>
        <a:spcAft>
          <a:spcPct val="0"/>
        </a:spcAft>
        <a:defRPr sz="5500" b="1">
          <a:solidFill>
            <a:schemeClr val="tx2"/>
          </a:solidFill>
          <a:latin typeface="Lucida Sans Unicode" pitchFamily="34" charset="0"/>
        </a:defRPr>
      </a:lvl7pPr>
      <a:lvl8pPr marL="1828754" algn="l" rtl="0" fontAlgn="base">
        <a:spcBef>
          <a:spcPct val="0"/>
        </a:spcBef>
        <a:spcAft>
          <a:spcPct val="0"/>
        </a:spcAft>
        <a:defRPr sz="5500" b="1">
          <a:solidFill>
            <a:schemeClr val="tx2"/>
          </a:solidFill>
          <a:latin typeface="Lucida Sans Unicode" pitchFamily="34" charset="0"/>
        </a:defRPr>
      </a:lvl8pPr>
      <a:lvl9pPr marL="2438339" algn="l" rtl="0" fontAlgn="base">
        <a:spcBef>
          <a:spcPct val="0"/>
        </a:spcBef>
        <a:spcAft>
          <a:spcPct val="0"/>
        </a:spcAft>
        <a:defRPr sz="5500" b="1">
          <a:solidFill>
            <a:schemeClr val="tx2"/>
          </a:solidFill>
          <a:latin typeface="Lucida Sans Unicode" pitchFamily="34" charset="0"/>
        </a:defRPr>
      </a:lvl9pPr>
      <a:extLst/>
    </p:titleStyle>
    <p:bodyStyle>
      <a:lvl1pPr marL="486821" indent="-340775" algn="l" rtl="0" eaLnBrk="0" fontAlgn="base" hangingPunct="0">
        <a:spcBef>
          <a:spcPts val="533"/>
        </a:spcBef>
        <a:spcAft>
          <a:spcPct val="0"/>
        </a:spcAft>
        <a:buClr>
          <a:schemeClr val="accent1"/>
        </a:buClr>
        <a:buSzPct val="68000"/>
        <a:buFont typeface="Wingdings 3" pitchFamily="18" charset="2"/>
        <a:buChar char=""/>
        <a:defRPr sz="3600" kern="1200">
          <a:solidFill>
            <a:schemeClr val="tx1"/>
          </a:solidFill>
          <a:latin typeface="+mn-lt"/>
          <a:ea typeface="+mn-ea"/>
          <a:cs typeface="+mn-cs"/>
        </a:defRPr>
      </a:lvl1pPr>
      <a:lvl2pPr marL="827597" indent="-304792" algn="l" rtl="0" eaLnBrk="0" fontAlgn="base" hangingPunct="0">
        <a:spcBef>
          <a:spcPts val="433"/>
        </a:spcBef>
        <a:spcAft>
          <a:spcPct val="0"/>
        </a:spcAft>
        <a:buClr>
          <a:schemeClr val="accent1"/>
        </a:buClr>
        <a:buFont typeface="Verdana" pitchFamily="34" charset="0"/>
        <a:buChar char="◦"/>
        <a:defRPr sz="3100" kern="1200">
          <a:solidFill>
            <a:schemeClr val="tx1"/>
          </a:solidFill>
          <a:latin typeface="+mn-lt"/>
          <a:ea typeface="+mn-ea"/>
          <a:cs typeface="+mn-cs"/>
        </a:defRPr>
      </a:lvl2pPr>
      <a:lvl3pPr marL="1145089" indent="-304792" algn="l" rtl="0" eaLnBrk="0" fontAlgn="base" hangingPunct="0">
        <a:spcBef>
          <a:spcPts val="467"/>
        </a:spcBef>
        <a:spcAft>
          <a:spcPct val="0"/>
        </a:spcAft>
        <a:buClr>
          <a:schemeClr val="accent2"/>
        </a:buClr>
        <a:buSzPct val="100000"/>
        <a:buFont typeface="Wingdings 2" pitchFamily="18" charset="2"/>
        <a:buChar char=""/>
        <a:defRPr sz="2800" kern="1200">
          <a:solidFill>
            <a:schemeClr val="tx1"/>
          </a:solidFill>
          <a:latin typeface="+mn-lt"/>
          <a:ea typeface="+mn-ea"/>
          <a:cs typeface="+mn-cs"/>
        </a:defRPr>
      </a:lvl3pPr>
      <a:lvl4pPr marL="1523962" indent="-304792" algn="l" rtl="0" eaLnBrk="0" fontAlgn="base" hangingPunct="0">
        <a:spcBef>
          <a:spcPts val="467"/>
        </a:spcBef>
        <a:spcAft>
          <a:spcPct val="0"/>
        </a:spcAft>
        <a:buClr>
          <a:schemeClr val="accent2"/>
        </a:buClr>
        <a:buFont typeface="Wingdings 2" pitchFamily="18" charset="2"/>
        <a:buChar char=""/>
        <a:defRPr sz="2500" kern="1200">
          <a:solidFill>
            <a:schemeClr val="tx1"/>
          </a:solidFill>
          <a:latin typeface="+mn-lt"/>
          <a:ea typeface="+mn-ea"/>
          <a:cs typeface="+mn-cs"/>
        </a:defRPr>
      </a:lvl4pPr>
      <a:lvl5pPr marL="1828754" indent="-304792" algn="l" rtl="0" eaLnBrk="0" fontAlgn="base" hangingPunct="0">
        <a:spcBef>
          <a:spcPts val="467"/>
        </a:spcBef>
        <a:spcAft>
          <a:spcPct val="0"/>
        </a:spcAft>
        <a:buClr>
          <a:schemeClr val="accent2"/>
        </a:buClr>
        <a:buFont typeface="Wingdings 2" pitchFamily="18" charset="2"/>
        <a:buChar char=""/>
        <a:defRPr sz="2700" kern="1200">
          <a:solidFill>
            <a:schemeClr val="tx1"/>
          </a:solidFill>
          <a:latin typeface="+mn-lt"/>
          <a:ea typeface="+mn-ea"/>
          <a:cs typeface="+mn-cs"/>
        </a:defRPr>
      </a:lvl5pPr>
      <a:lvl6pPr marL="2133547" indent="-304792" algn="l" rtl="0" eaLnBrk="1" latinLnBrk="0" hangingPunct="1">
        <a:spcBef>
          <a:spcPts val="467"/>
        </a:spcBef>
        <a:buClr>
          <a:schemeClr val="accent3"/>
        </a:buClr>
        <a:buFont typeface="Wingdings 2"/>
        <a:buChar char=""/>
        <a:defRPr kumimoji="0" sz="2400" kern="1200">
          <a:solidFill>
            <a:schemeClr val="tx1"/>
          </a:solidFill>
          <a:latin typeface="+mn-lt"/>
          <a:ea typeface="+mn-ea"/>
          <a:cs typeface="+mn-cs"/>
        </a:defRPr>
      </a:lvl6pPr>
      <a:lvl7pPr marL="2438339" indent="-304792"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7pPr>
      <a:lvl8pPr marL="2743131" indent="-304792" algn="l" rtl="0" eaLnBrk="1" latinLnBrk="0" hangingPunct="1">
        <a:spcBef>
          <a:spcPts val="467"/>
        </a:spcBef>
        <a:buClr>
          <a:schemeClr val="accent3"/>
        </a:buClr>
        <a:buFont typeface="Wingdings 2"/>
        <a:buChar char=""/>
        <a:defRPr kumimoji="0" sz="2100" kern="1200">
          <a:solidFill>
            <a:schemeClr val="tx1"/>
          </a:solidFill>
          <a:latin typeface="+mn-lt"/>
          <a:ea typeface="+mn-ea"/>
          <a:cs typeface="+mn-cs"/>
        </a:defRPr>
      </a:lvl8pPr>
      <a:lvl9pPr marL="3047924" indent="-304792" algn="l" rtl="0" eaLnBrk="1" latinLnBrk="0" hangingPunct="1">
        <a:spcBef>
          <a:spcPts val="467"/>
        </a:spcBef>
        <a:buClr>
          <a:schemeClr val="accent3"/>
        </a:buClr>
        <a:buFont typeface="Wingdings 2"/>
        <a:buChar char=""/>
        <a:defRPr kumimoji="0" sz="21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audio" Target="../media/audio9.wav"/><Relationship Id="rId6" Type="http://schemas.openxmlformats.org/officeDocument/2006/relationships/image" Target="../media/image8.gif"/><Relationship Id="rId5" Type="http://schemas.openxmlformats.org/officeDocument/2006/relationships/image" Target="../media/image33.gif"/><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gif"/><Relationship Id="rId2" Type="http://schemas.openxmlformats.org/officeDocument/2006/relationships/slideLayout" Target="../slideLayouts/slideLayout35.xml"/><Relationship Id="rId1" Type="http://schemas.openxmlformats.org/officeDocument/2006/relationships/audio" Target="../media/audio10.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Layout" Target="../slideLayouts/slideLayout35.xml"/><Relationship Id="rId7" Type="http://schemas.openxmlformats.org/officeDocument/2006/relationships/image" Target="../media/image37.gif"/><Relationship Id="rId2" Type="http://schemas.openxmlformats.org/officeDocument/2006/relationships/audio" Target="../media/audio11.wav"/><Relationship Id="rId1" Type="http://schemas.openxmlformats.org/officeDocument/2006/relationships/tags" Target="../tags/tag5.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audio12.wav"/><Relationship Id="rId1" Type="http://schemas.openxmlformats.org/officeDocument/2006/relationships/tags" Target="../tags/tag6.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slideLayout" Target="../slideLayouts/slideLayout35.xml"/><Relationship Id="rId1" Type="http://schemas.openxmlformats.org/officeDocument/2006/relationships/audio" Target="../media/audio13.wav"/><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eg"/><Relationship Id="rId7"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audio" Target="../media/audio14.wav"/><Relationship Id="rId6" Type="http://schemas.openxmlformats.org/officeDocument/2006/relationships/image" Target="../media/image13.gif"/><Relationship Id="rId5" Type="http://schemas.openxmlformats.org/officeDocument/2006/relationships/image" Target="../media/image17.gif"/><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5.xml"/><Relationship Id="rId1" Type="http://schemas.openxmlformats.org/officeDocument/2006/relationships/audio" Target="../media/audio5.wav"/><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NULL" TargetMode="External"/><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slideLayout" Target="../slideLayouts/slideLayout13.xml"/><Relationship Id="rId4" Type="http://schemas.microsoft.com/office/2007/relationships/media" Target="../media/media1.mp3"/></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5.gif"/><Relationship Id="rId2" Type="http://schemas.openxmlformats.org/officeDocument/2006/relationships/slideLayout" Target="../slideLayouts/slideLayout35.xml"/><Relationship Id="rId1" Type="http://schemas.openxmlformats.org/officeDocument/2006/relationships/audio" Target="../media/audio6.wav"/><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40.xml"/><Relationship Id="rId1" Type="http://schemas.openxmlformats.org/officeDocument/2006/relationships/audio" Target="../media/audio7.wav"/><Relationship Id="rId5" Type="http://schemas.openxmlformats.org/officeDocument/2006/relationships/image" Target="../media/image27.png"/><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5.xml"/><Relationship Id="rId1" Type="http://schemas.openxmlformats.org/officeDocument/2006/relationships/audio" Target="../media/audio15.wav"/><Relationship Id="rId5" Type="http://schemas.openxmlformats.org/officeDocument/2006/relationships/image" Target="../media/image47.png"/><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5.xml"/><Relationship Id="rId7" Type="http://schemas.openxmlformats.org/officeDocument/2006/relationships/image" Target="../media/image32.gif"/><Relationship Id="rId2" Type="http://schemas.openxmlformats.org/officeDocument/2006/relationships/audio" Target="../media/audio16.wav"/><Relationship Id="rId1" Type="http://schemas.openxmlformats.org/officeDocument/2006/relationships/tags" Target="../tags/tag7.xml"/><Relationship Id="rId6" Type="http://schemas.openxmlformats.org/officeDocument/2006/relationships/image" Target="../media/image8.gif"/><Relationship Id="rId5" Type="http://schemas.openxmlformats.org/officeDocument/2006/relationships/image" Target="../media/image33.gif"/><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5.xml"/><Relationship Id="rId1" Type="http://schemas.openxmlformats.org/officeDocument/2006/relationships/video" Target="file:///D:\Chuy&#7879;n%20c&#226;y%20rau%20c&#7911;a%20Th&#7887;%20&#218;t\videoplayback%20(4).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4.xml"/><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audio" Target="../media/audio4.wav"/><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4.xml"/><Relationship Id="rId1" Type="http://schemas.openxmlformats.org/officeDocument/2006/relationships/audio" Target="../media/audio5.wav"/><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5.gif"/><Relationship Id="rId2" Type="http://schemas.openxmlformats.org/officeDocument/2006/relationships/slideLayout" Target="../slideLayouts/slideLayout24.xml"/><Relationship Id="rId1" Type="http://schemas.openxmlformats.org/officeDocument/2006/relationships/audio" Target="../media/audio6.wav"/><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40.xml"/><Relationship Id="rId1" Type="http://schemas.openxmlformats.org/officeDocument/2006/relationships/audio" Target="../media/audio7.wav"/><Relationship Id="rId5" Type="http://schemas.openxmlformats.org/officeDocument/2006/relationships/image" Target="../media/image27.pn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audio8.wav"/><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12395200" cy="6858000"/>
        </p:xfrm>
        <a:graphic>
          <a:graphicData uri="http://schemas.openxmlformats.org/presentationml/2006/ole">
            <mc:AlternateContent xmlns:mc="http://schemas.openxmlformats.org/markup-compatibility/2006">
              <mc:Choice xmlns:v="urn:schemas-microsoft-com:vml" Requires="v">
                <p:oleObj spid="_x0000_s1028" name="Presentation" r:id="rId5" imgW="4570603" imgH="3427427" progId="PowerPoint.Show.8">
                  <p:embed/>
                </p:oleObj>
              </mc:Choice>
              <mc:Fallback>
                <p:oleObj name="Presentation" r:id="rId5" imgW="4570603" imgH="3427427" progId="PowerPoint.Show.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39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6"/>
          <p:cNvSpPr>
            <a:spLocks noGrp="1" noChangeArrowheads="1"/>
          </p:cNvSpPr>
          <p:nvPr>
            <p:ph type="body" idx="1"/>
          </p:nvPr>
        </p:nvSpPr>
        <p:spPr>
          <a:xfrm>
            <a:off x="857251" y="2006600"/>
            <a:ext cx="10972800" cy="5105400"/>
          </a:xfrm>
        </p:spPr>
        <p:txBody>
          <a:bodyPr/>
          <a:lstStyle/>
          <a:p>
            <a:pPr algn="ctr" eaLnBrk="1" hangingPunct="1">
              <a:buFontTx/>
              <a:buNone/>
            </a:pPr>
            <a:endParaRPr lang="en-US" sz="5300" b="1" i="1" dirty="0">
              <a:solidFill>
                <a:srgbClr val="FF0066"/>
              </a:solidFill>
              <a:latin typeface="Times New Roman" pitchFamily="18" charset="0"/>
            </a:endParaRPr>
          </a:p>
          <a:p>
            <a:pPr algn="ctr" eaLnBrk="1" hangingPunct="1">
              <a:buFontTx/>
              <a:buNone/>
            </a:pPr>
            <a:endParaRPr lang="en-US" sz="5300" b="1" i="1" dirty="0">
              <a:solidFill>
                <a:srgbClr val="FF0066"/>
              </a:solidFill>
              <a:latin typeface="Times New Roman" pitchFamily="18" charset="0"/>
            </a:endParaRPr>
          </a:p>
          <a:p>
            <a:pPr algn="ctr" eaLnBrk="1" hangingPunct="1">
              <a:buFontTx/>
              <a:buNone/>
            </a:pPr>
            <a:r>
              <a:rPr lang="en-US" sz="6400" b="1" i="1" dirty="0" err="1">
                <a:solidFill>
                  <a:srgbClr val="FF0000"/>
                </a:solidFill>
                <a:latin typeface="Times New Roman" pitchFamily="18" charset="0"/>
              </a:rPr>
              <a:t>Truyện</a:t>
            </a:r>
            <a:r>
              <a:rPr lang="en-US" sz="6400" b="1" i="1" dirty="0">
                <a:solidFill>
                  <a:srgbClr val="FF0000"/>
                </a:solidFill>
                <a:latin typeface="Times New Roman" pitchFamily="18" charset="0"/>
              </a:rPr>
              <a:t>: </a:t>
            </a:r>
            <a:r>
              <a:rPr lang="en-US" sz="6400" b="1" i="1" dirty="0" err="1">
                <a:solidFill>
                  <a:srgbClr val="FF0000"/>
                </a:solidFill>
                <a:latin typeface="Times New Roman" pitchFamily="18" charset="0"/>
              </a:rPr>
              <a:t>Cây</a:t>
            </a:r>
            <a:r>
              <a:rPr lang="en-US" sz="6400" b="1" i="1" dirty="0">
                <a:solidFill>
                  <a:srgbClr val="FF0000"/>
                </a:solidFill>
                <a:latin typeface="Times New Roman" pitchFamily="18" charset="0"/>
              </a:rPr>
              <a:t> </a:t>
            </a:r>
            <a:r>
              <a:rPr lang="en-US" sz="6400" b="1" i="1" dirty="0" err="1">
                <a:solidFill>
                  <a:srgbClr val="FF0000"/>
                </a:solidFill>
                <a:latin typeface="Times New Roman" pitchFamily="18" charset="0"/>
              </a:rPr>
              <a:t>rau</a:t>
            </a:r>
            <a:r>
              <a:rPr lang="en-US" sz="6400" b="1" i="1" dirty="0">
                <a:solidFill>
                  <a:srgbClr val="FF0000"/>
                </a:solidFill>
                <a:latin typeface="Times New Roman" pitchFamily="18" charset="0"/>
              </a:rPr>
              <a:t> </a:t>
            </a:r>
            <a:r>
              <a:rPr lang="en-US" sz="6400" b="1" i="1" dirty="0" err="1">
                <a:solidFill>
                  <a:srgbClr val="FF0000"/>
                </a:solidFill>
                <a:latin typeface="Times New Roman" pitchFamily="18" charset="0"/>
              </a:rPr>
              <a:t>của</a:t>
            </a:r>
            <a:r>
              <a:rPr lang="en-US" sz="6400" b="1" i="1" dirty="0">
                <a:solidFill>
                  <a:srgbClr val="FF0000"/>
                </a:solidFill>
                <a:latin typeface="Times New Roman" pitchFamily="18" charset="0"/>
              </a:rPr>
              <a:t> </a:t>
            </a:r>
            <a:r>
              <a:rPr lang="en-US" sz="6400" b="1" i="1" dirty="0" err="1">
                <a:solidFill>
                  <a:srgbClr val="FF0000"/>
                </a:solidFill>
                <a:latin typeface="Times New Roman" pitchFamily="18" charset="0"/>
              </a:rPr>
              <a:t>Thỏ</a:t>
            </a:r>
            <a:r>
              <a:rPr lang="en-US" sz="6400" b="1" i="1" dirty="0">
                <a:solidFill>
                  <a:srgbClr val="FF0000"/>
                </a:solidFill>
                <a:latin typeface="Times New Roman" pitchFamily="18" charset="0"/>
              </a:rPr>
              <a:t> </a:t>
            </a:r>
            <a:r>
              <a:rPr lang="en-US" sz="6400" b="1" i="1" dirty="0" err="1">
                <a:solidFill>
                  <a:srgbClr val="FF0000"/>
                </a:solidFill>
                <a:latin typeface="Times New Roman" pitchFamily="18" charset="0"/>
              </a:rPr>
              <a:t>Út</a:t>
            </a:r>
            <a:endParaRPr lang="en-US" sz="6400" b="1" i="1" dirty="0">
              <a:solidFill>
                <a:srgbClr val="FF0000"/>
              </a:solidFill>
              <a:latin typeface="Times New Roman" pitchFamily="18" charset="0"/>
            </a:endParaRPr>
          </a:p>
          <a:p>
            <a:pPr algn="ctr" eaLnBrk="1" hangingPunct="1">
              <a:lnSpc>
                <a:spcPct val="150000"/>
              </a:lnSpc>
              <a:buFontTx/>
              <a:buNone/>
            </a:pPr>
            <a:r>
              <a:rPr lang="en-US" sz="4800" b="1" dirty="0" err="1">
                <a:solidFill>
                  <a:srgbClr val="7030A0"/>
                </a:solidFill>
                <a:latin typeface="Times New Roman" pitchFamily="18" charset="0"/>
              </a:rPr>
              <a:t>Đối</a:t>
            </a:r>
            <a:r>
              <a:rPr lang="en-US" sz="4800" b="1" dirty="0">
                <a:solidFill>
                  <a:srgbClr val="7030A0"/>
                </a:solidFill>
                <a:latin typeface="Times New Roman" pitchFamily="18" charset="0"/>
              </a:rPr>
              <a:t> </a:t>
            </a:r>
            <a:r>
              <a:rPr lang="en-US" sz="4800" b="1" dirty="0" err="1">
                <a:solidFill>
                  <a:srgbClr val="7030A0"/>
                </a:solidFill>
                <a:latin typeface="Times New Roman" pitchFamily="18" charset="0"/>
              </a:rPr>
              <a:t>tượng</a:t>
            </a:r>
            <a:r>
              <a:rPr lang="en-US" sz="4800" b="1" dirty="0">
                <a:solidFill>
                  <a:srgbClr val="7030A0"/>
                </a:solidFill>
                <a:latin typeface="Times New Roman" pitchFamily="18" charset="0"/>
              </a:rPr>
              <a:t>: </a:t>
            </a:r>
            <a:r>
              <a:rPr lang="en-US" sz="4800" b="1" dirty="0" err="1">
                <a:solidFill>
                  <a:srgbClr val="7030A0"/>
                </a:solidFill>
                <a:latin typeface="Times New Roman" pitchFamily="18" charset="0"/>
              </a:rPr>
              <a:t>Trẻ</a:t>
            </a:r>
            <a:r>
              <a:rPr lang="en-US" sz="4800" b="1" dirty="0">
                <a:solidFill>
                  <a:srgbClr val="7030A0"/>
                </a:solidFill>
                <a:latin typeface="Times New Roman" pitchFamily="18" charset="0"/>
              </a:rPr>
              <a:t> MGL A3</a:t>
            </a:r>
          </a:p>
        </p:txBody>
      </p:sp>
      <p:sp>
        <p:nvSpPr>
          <p:cNvPr id="2056" name="WordArt 8"/>
          <p:cNvSpPr>
            <a:spLocks noChangeArrowheads="1" noChangeShapeType="1" noTextEdit="1"/>
          </p:cNvSpPr>
          <p:nvPr/>
        </p:nvSpPr>
        <p:spPr bwMode="auto">
          <a:xfrm>
            <a:off x="2032000" y="2209800"/>
            <a:ext cx="8839200" cy="2946400"/>
          </a:xfrm>
          <a:prstGeom prst="rect">
            <a:avLst/>
          </a:prstGeom>
        </p:spPr>
        <p:txBody>
          <a:bodyPr wrap="none" lIns="121904" tIns="60952" rIns="121904" bIns="60952" fromWordArt="1">
            <a:prstTxWarp prst="textArchUp">
              <a:avLst/>
            </a:prstTxWarp>
          </a:bodyPr>
          <a:lstStyle/>
          <a:p>
            <a:pPr algn="ctr" defTabSz="1219050" fontAlgn="base">
              <a:spcBef>
                <a:spcPct val="0"/>
              </a:spcBef>
              <a:spcAft>
                <a:spcPct val="0"/>
              </a:spcAft>
            </a:pPr>
            <a:r>
              <a:rPr lang="vi-VN" sz="4800" kern="10" spc="-48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  </a:t>
            </a:r>
          </a:p>
          <a:p>
            <a:pPr algn="ctr" defTabSz="1219050" fontAlgn="base">
              <a:spcBef>
                <a:spcPct val="0"/>
              </a:spcBef>
              <a:spcAft>
                <a:spcPct val="0"/>
              </a:spcAft>
            </a:pPr>
            <a:endParaRPr lang="vi-VN" sz="4800" kern="10" spc="-48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endParaRPr>
          </a:p>
          <a:p>
            <a:pPr algn="ctr" defTabSz="1219050" fontAlgn="base">
              <a:spcBef>
                <a:spcPct val="0"/>
              </a:spcBef>
              <a:spcAft>
                <a:spcPct val="0"/>
              </a:spcAft>
            </a:pPr>
            <a:endParaRPr lang="vi-VN" sz="4800" kern="10" spc="-48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endParaRPr>
          </a:p>
          <a:p>
            <a:pPr algn="ctr" defTabSz="1219050" fontAlgn="base">
              <a:spcBef>
                <a:spcPct val="0"/>
              </a:spcBef>
              <a:spcAft>
                <a:spcPct val="0"/>
              </a:spcAft>
            </a:pPr>
            <a:r>
              <a:rPr lang="en-US" sz="4800" kern="10" spc="-48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LĨNH VỰC PHÁT TRIỂN NGÔN NGỮ</a:t>
            </a:r>
          </a:p>
        </p:txBody>
      </p:sp>
      <p:sp>
        <p:nvSpPr>
          <p:cNvPr id="1029" name="TextBox 7"/>
          <p:cNvSpPr txBox="1">
            <a:spLocks noChangeArrowheads="1"/>
          </p:cNvSpPr>
          <p:nvPr/>
        </p:nvSpPr>
        <p:spPr bwMode="auto">
          <a:xfrm>
            <a:off x="1016003" y="457203"/>
            <a:ext cx="10655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VnTimeH" pitchFamily="34" charset="0"/>
              </a:defRPr>
            </a:lvl1pPr>
            <a:lvl2pPr marL="742950" indent="-285750" eaLnBrk="0" hangingPunct="0">
              <a:defRPr>
                <a:solidFill>
                  <a:schemeClr val="tx1"/>
                </a:solidFill>
                <a:latin typeface=".VnTimeH" pitchFamily="34" charset="0"/>
              </a:defRPr>
            </a:lvl2pPr>
            <a:lvl3pPr marL="1143000" indent="-228600" eaLnBrk="0" hangingPunct="0">
              <a:defRPr>
                <a:solidFill>
                  <a:schemeClr val="tx1"/>
                </a:solidFill>
                <a:latin typeface=".VnTimeH" pitchFamily="34" charset="0"/>
              </a:defRPr>
            </a:lvl3pPr>
            <a:lvl4pPr marL="1600200" indent="-228600" eaLnBrk="0" hangingPunct="0">
              <a:defRPr>
                <a:solidFill>
                  <a:schemeClr val="tx1"/>
                </a:solidFill>
                <a:latin typeface=".VnTimeH" pitchFamily="34" charset="0"/>
              </a:defRPr>
            </a:lvl4pPr>
            <a:lvl5pPr marL="2057400" indent="-228600" eaLnBrk="0" hangingPunct="0">
              <a:defRPr>
                <a:solidFill>
                  <a:schemeClr val="tx1"/>
                </a:solidFill>
                <a:latin typeface=".VnTimeH" pitchFamily="34" charset="0"/>
              </a:defRPr>
            </a:lvl5pPr>
            <a:lvl6pPr marL="2514600" indent="-228600" eaLnBrk="0" fontAlgn="base" hangingPunct="0">
              <a:spcBef>
                <a:spcPct val="0"/>
              </a:spcBef>
              <a:spcAft>
                <a:spcPct val="0"/>
              </a:spcAft>
              <a:defRPr>
                <a:solidFill>
                  <a:schemeClr val="tx1"/>
                </a:solidFill>
                <a:latin typeface=".VnTimeH" pitchFamily="34" charset="0"/>
              </a:defRPr>
            </a:lvl6pPr>
            <a:lvl7pPr marL="2971800" indent="-228600" eaLnBrk="0" fontAlgn="base" hangingPunct="0">
              <a:spcBef>
                <a:spcPct val="0"/>
              </a:spcBef>
              <a:spcAft>
                <a:spcPct val="0"/>
              </a:spcAft>
              <a:defRPr>
                <a:solidFill>
                  <a:schemeClr val="tx1"/>
                </a:solidFill>
                <a:latin typeface=".VnTimeH" pitchFamily="34" charset="0"/>
              </a:defRPr>
            </a:lvl7pPr>
            <a:lvl8pPr marL="3429000" indent="-228600" eaLnBrk="0" fontAlgn="base" hangingPunct="0">
              <a:spcBef>
                <a:spcPct val="0"/>
              </a:spcBef>
              <a:spcAft>
                <a:spcPct val="0"/>
              </a:spcAft>
              <a:defRPr>
                <a:solidFill>
                  <a:schemeClr val="tx1"/>
                </a:solidFill>
                <a:latin typeface=".VnTimeH" pitchFamily="34" charset="0"/>
              </a:defRPr>
            </a:lvl8pPr>
            <a:lvl9pPr marL="3886200" indent="-228600" eaLnBrk="0" fontAlgn="base" hangingPunct="0">
              <a:spcBef>
                <a:spcPct val="0"/>
              </a:spcBef>
              <a:spcAft>
                <a:spcPct val="0"/>
              </a:spcAft>
              <a:defRPr>
                <a:solidFill>
                  <a:schemeClr val="tx1"/>
                </a:solidFill>
                <a:latin typeface=".VnTimeH" pitchFamily="34" charset="0"/>
              </a:defRPr>
            </a:lvl9pPr>
          </a:lstStyle>
          <a:p>
            <a:pPr algn="ctr" defTabSz="1219050" eaLnBrk="1" fontAlgn="base" hangingPunct="1">
              <a:spcBef>
                <a:spcPct val="0"/>
              </a:spcBef>
              <a:spcAft>
                <a:spcPct val="0"/>
              </a:spcAft>
            </a:pPr>
            <a:r>
              <a:rPr lang="en-US" sz="3200" b="1" dirty="0">
                <a:solidFill>
                  <a:srgbClr val="FF0066"/>
                </a:solidFill>
                <a:latin typeface="Times New Roman" pitchFamily="18" charset="0"/>
                <a:cs typeface="Times New Roman" pitchFamily="18" charset="0"/>
              </a:rPr>
              <a:t>UBND QUẬN LONG BIÊN</a:t>
            </a:r>
          </a:p>
          <a:p>
            <a:pPr algn="ctr" defTabSz="1219050" eaLnBrk="1" fontAlgn="base" hangingPunct="1">
              <a:spcBef>
                <a:spcPct val="0"/>
              </a:spcBef>
              <a:spcAft>
                <a:spcPct val="0"/>
              </a:spcAft>
            </a:pPr>
            <a:r>
              <a:rPr lang="en-US" sz="3200" b="1" dirty="0">
                <a:solidFill>
                  <a:srgbClr val="FF0066"/>
                </a:solidFill>
                <a:latin typeface="Times New Roman" pitchFamily="18" charset="0"/>
                <a:cs typeface="Times New Roman" pitchFamily="18" charset="0"/>
              </a:rPr>
              <a:t>TRƯỜNG MẦM NON GIANG BIÊN</a:t>
            </a:r>
          </a:p>
        </p:txBody>
      </p:sp>
      <p:pic>
        <p:nvPicPr>
          <p:cNvPr id="8" name="~PP31307.WAV">
            <a:hlinkClick r:id="" action="ppaction://media"/>
          </p:cNvPr>
          <p:cNvPicPr>
            <a:picLocks noRot="1" noChangeAspect="1"/>
          </p:cNvPicPr>
          <p:nvPr>
            <a:wavAudioFile r:embed="rId3" name="~PP3070.WAV"/>
          </p:nvPr>
        </p:nvPicPr>
        <p:blipFill>
          <a:blip r:embed="rId7">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9513795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blinds(horizontal)">
                                      <p:cBhvr>
                                        <p:cTn id="7" dur="500"/>
                                        <p:tgtEl>
                                          <p:spTgt spid="205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xEl>
                                              <p:pRg st="2" end="2"/>
                                            </p:txEl>
                                          </p:spTgt>
                                        </p:tgtEl>
                                        <p:attrNameLst>
                                          <p:attrName>style.visibility</p:attrName>
                                        </p:attrNameLst>
                                      </p:cBhvr>
                                      <p:to>
                                        <p:strVal val="visible"/>
                                      </p:to>
                                    </p:set>
                                    <p:animEffect transition="in" filter="randombar(horizontal)">
                                      <p:cBhvr>
                                        <p:cTn id="10" dur="500"/>
                                        <p:tgtEl>
                                          <p:spTgt spid="1027">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animEffect transition="in" filter="randombar(horizontal)">
                                      <p:cBhvr>
                                        <p:cTn id="13" dur="500"/>
                                        <p:tgtEl>
                                          <p:spTgt spid="1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0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4" descr="x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1219201"/>
            <a:ext cx="60452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xx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683002"/>
            <a:ext cx="477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7703" y="3733801"/>
            <a:ext cx="48895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31448.WAV">
            <a:hlinkClick r:id="" action="ppaction://media"/>
          </p:cNvPr>
          <p:cNvPicPr>
            <a:picLocks noRot="1" noChangeAspect="1"/>
          </p:cNvPicPr>
          <p:nvPr>
            <a:wavAudioFile r:embed="rId1" name="~PP337.WAV"/>
          </p:nvPr>
        </p:nvPicPr>
        <p:blipFill>
          <a:blip r:embed="rId7">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133391"/>
      </p:ext>
    </p:extLst>
  </p:cSld>
  <p:clrMapOvr>
    <a:masterClrMapping/>
  </p:clrMapOvr>
  <p:transition advTm="178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842 1.32948E-6 C 0.10052 -0.00717 0.1184 -0.00324 0.13489 -0.00208 C 0.15034 0.003 0.14843 0.00185 0.17152 1.32948E-6 C 0.17968 -0.0037 0.18646 -0.00185 0.19357 0.00416 C 0.20642 0.00277 0.21771 0.00069 0.23003 -0.00208 C 0.24948 -0.00069 0.26076 0.00578 0.27621 -0.00416 C 0.28507 -0.00347 0.29427 -0.00347 0.30295 -0.00208 C 0.30729 -0.00139 0.31597 0.00208 0.31597 0.00231 C 0.44132 -0.00046 0.3868 1.32948E-6 0.47916 1.32948E-6 " pathEditMode="relative" rAng="0" ptsTypes="ffffffffA">
                                      <p:cBhvr>
                                        <p:cTn id="6" dur="10000" fill="hold"/>
                                        <p:tgtEl>
                                          <p:spTgt spid="25606"/>
                                        </p:tgtEl>
                                        <p:attrNameLst>
                                          <p:attrName>ppt_x</p:attrName>
                                          <p:attrName>ppt_y</p:attrName>
                                        </p:attrNameLst>
                                      </p:cBhvr>
                                      <p:rCtr x="19740" y="-6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5607"/>
                                        </p:tgtEl>
                                        <p:attrNameLst>
                                          <p:attrName>style.visibility</p:attrName>
                                        </p:attrNameLst>
                                      </p:cBhvr>
                                      <p:to>
                                        <p:strVal val="visible"/>
                                      </p:to>
                                    </p:set>
                                    <p:animEffect transition="in" filter="blinds(horizontal)">
                                      <p:cBhvr>
                                        <p:cTn id="11" dur="500"/>
                                        <p:tgtEl>
                                          <p:spTgt spid="25607"/>
                                        </p:tgtEl>
                                      </p:cBhvr>
                                    </p:animEffect>
                                  </p:childTnLst>
                                </p:cTn>
                              </p:par>
                              <p:par>
                                <p:cTn id="12" presetID="3" presetClass="exit" presetSubtype="10" fill="hold" nodeType="withEffect">
                                  <p:stCondLst>
                                    <p:cond delay="0"/>
                                  </p:stCondLst>
                                  <p:childTnLst>
                                    <p:animEffect transition="out" filter="blinds(horizontal)">
                                      <p:cBhvr>
                                        <p:cTn id="13" dur="500"/>
                                        <p:tgtEl>
                                          <p:spTgt spid="25606"/>
                                        </p:tgtEl>
                                      </p:cBhvr>
                                    </p:animEffect>
                                    <p:set>
                                      <p:cBhvr>
                                        <p:cTn id="14" dur="1" fill="hold">
                                          <p:stCondLst>
                                            <p:cond delay="499"/>
                                          </p:stCondLst>
                                        </p:cTn>
                                        <p:tgtEl>
                                          <p:spTgt spid="25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609600" y="1295400"/>
            <a:ext cx="10871200" cy="4724400"/>
          </a:xfrm>
          <a:effectLst>
            <a:outerShdw dist="107763" dir="2700000" algn="ctr" rotWithShape="0">
              <a:schemeClr val="bg2">
                <a:alpha val="50000"/>
              </a:schemeClr>
            </a:outerShdw>
          </a:effectLst>
        </p:spPr>
        <p:txBody>
          <a:bodyPr/>
          <a:lstStyle/>
          <a:p>
            <a:pPr eaLnBrk="1" hangingPunct="1">
              <a:lnSpc>
                <a:spcPct val="90000"/>
              </a:lnSpc>
              <a:buFont typeface="Wingdings 3" pitchFamily="18" charset="2"/>
              <a:buNone/>
              <a:defRPr/>
            </a:pPr>
            <a:r>
              <a:rPr lang="en-US" sz="3200" b="1" dirty="0">
                <a:solidFill>
                  <a:srgbClr val="FF3399"/>
                </a:solidFill>
                <a:latin typeface="Times New Roman" pitchFamily="18" charset="0"/>
                <a:cs typeface="Times New Roman" pitchFamily="18" charset="0"/>
              </a:rPr>
              <a:t> </a:t>
            </a:r>
            <a:r>
              <a:rPr lang="en-US" sz="3200" b="1" dirty="0" err="1">
                <a:solidFill>
                  <a:schemeClr val="accent3">
                    <a:lumMod val="50000"/>
                  </a:schemeClr>
                </a:solidFill>
                <a:latin typeface="Times New Roman" pitchFamily="18" charset="0"/>
                <a:cs typeface="Times New Roman" pitchFamily="18" charset="0"/>
              </a:rPr>
              <a:t>Cô</a:t>
            </a:r>
            <a:r>
              <a:rPr lang="en-US" sz="3200" b="1" dirty="0">
                <a:solidFill>
                  <a:schemeClr val="accent3">
                    <a:lumMod val="50000"/>
                  </a:schemeClr>
                </a:solidFill>
                <a:latin typeface="Times New Roman" pitchFamily="18" charset="0"/>
                <a:cs typeface="Times New Roman" pitchFamily="18" charset="0"/>
              </a:rPr>
              <a:t> </a:t>
            </a:r>
            <a:r>
              <a:rPr lang="en-US" sz="3200" b="1" dirty="0" err="1">
                <a:solidFill>
                  <a:schemeClr val="accent3">
                    <a:lumMod val="50000"/>
                  </a:schemeClr>
                </a:solidFill>
                <a:latin typeface="Times New Roman" pitchFamily="18" charset="0"/>
                <a:cs typeface="Times New Roman" pitchFamily="18" charset="0"/>
              </a:rPr>
              <a:t>giới</a:t>
            </a:r>
            <a:r>
              <a:rPr lang="en-US" sz="3200" b="1" dirty="0">
                <a:solidFill>
                  <a:schemeClr val="accent3">
                    <a:lumMod val="50000"/>
                  </a:schemeClr>
                </a:solidFill>
                <a:latin typeface="Times New Roman" pitchFamily="18" charset="0"/>
                <a:cs typeface="Times New Roman" pitchFamily="18" charset="0"/>
              </a:rPr>
              <a:t> </a:t>
            </a:r>
            <a:r>
              <a:rPr lang="en-US" sz="3200" b="1" dirty="0" err="1">
                <a:solidFill>
                  <a:schemeClr val="accent3">
                    <a:lumMod val="50000"/>
                  </a:schemeClr>
                </a:solidFill>
                <a:latin typeface="Times New Roman" pitchFamily="18" charset="0"/>
                <a:cs typeface="Times New Roman" pitchFamily="18" charset="0"/>
              </a:rPr>
              <a:t>thiệu</a:t>
            </a:r>
            <a:r>
              <a:rPr lang="en-US" sz="3200" b="1" dirty="0">
                <a:solidFill>
                  <a:schemeClr val="accent3">
                    <a:lumMod val="50000"/>
                  </a:schemeClr>
                </a:solidFill>
                <a:latin typeface="Times New Roman" pitchFamily="18" charset="0"/>
                <a:cs typeface="Times New Roman" pitchFamily="18" charset="0"/>
              </a:rPr>
              <a:t> </a:t>
            </a:r>
            <a:r>
              <a:rPr lang="en-US" sz="3200" b="1" dirty="0" err="1">
                <a:solidFill>
                  <a:schemeClr val="accent3">
                    <a:lumMod val="50000"/>
                  </a:schemeClr>
                </a:solidFill>
                <a:latin typeface="Times New Roman" pitchFamily="18" charset="0"/>
                <a:cs typeface="Times New Roman" pitchFamily="18" charset="0"/>
              </a:rPr>
              <a:t>nội</a:t>
            </a:r>
            <a:r>
              <a:rPr lang="en-US" sz="3200" b="1" dirty="0">
                <a:solidFill>
                  <a:schemeClr val="accent3">
                    <a:lumMod val="50000"/>
                  </a:schemeClr>
                </a:solidFill>
                <a:latin typeface="Times New Roman" pitchFamily="18" charset="0"/>
                <a:cs typeface="Times New Roman" pitchFamily="18" charset="0"/>
              </a:rPr>
              <a:t> dung </a:t>
            </a:r>
            <a:r>
              <a:rPr lang="en-US" sz="3200" b="1" dirty="0" err="1">
                <a:solidFill>
                  <a:schemeClr val="accent3">
                    <a:lumMod val="50000"/>
                  </a:schemeClr>
                </a:solidFill>
                <a:latin typeface="Times New Roman" pitchFamily="18" charset="0"/>
                <a:cs typeface="Times New Roman" pitchFamily="18" charset="0"/>
              </a:rPr>
              <a:t>câu</a:t>
            </a:r>
            <a:r>
              <a:rPr lang="en-US" sz="3200" b="1" dirty="0">
                <a:solidFill>
                  <a:schemeClr val="accent3">
                    <a:lumMod val="50000"/>
                  </a:schemeClr>
                </a:solidFill>
                <a:latin typeface="Times New Roman" pitchFamily="18" charset="0"/>
                <a:cs typeface="Times New Roman" pitchFamily="18" charset="0"/>
              </a:rPr>
              <a:t> </a:t>
            </a:r>
            <a:r>
              <a:rPr lang="en-US" sz="3200" b="1" dirty="0" err="1" smtClean="0">
                <a:solidFill>
                  <a:schemeClr val="accent3">
                    <a:lumMod val="50000"/>
                  </a:schemeClr>
                </a:solidFill>
                <a:latin typeface="Times New Roman" pitchFamily="18" charset="0"/>
                <a:cs typeface="Times New Roman" pitchFamily="18" charset="0"/>
              </a:rPr>
              <a:t>chuyện</a:t>
            </a:r>
            <a:r>
              <a:rPr lang="en-US" sz="3200" b="1" dirty="0" smtClean="0">
                <a:solidFill>
                  <a:schemeClr val="accent3">
                    <a:lumMod val="50000"/>
                  </a:schemeClr>
                </a:solidFill>
                <a:latin typeface="Times New Roman" pitchFamily="18" charset="0"/>
                <a:cs typeface="Times New Roman" pitchFamily="18" charset="0"/>
              </a:rPr>
              <a:t>: </a:t>
            </a:r>
            <a:endParaRPr lang="en-US" sz="3200" b="1" dirty="0">
              <a:solidFill>
                <a:schemeClr val="accent3">
                  <a:lumMod val="50000"/>
                </a:schemeClr>
              </a:solidFill>
              <a:latin typeface="Times New Roman" pitchFamily="18" charset="0"/>
              <a:cs typeface="Times New Roman" pitchFamily="18" charset="0"/>
            </a:endParaRPr>
          </a:p>
          <a:p>
            <a:pPr eaLnBrk="1" hangingPunct="1">
              <a:lnSpc>
                <a:spcPct val="90000"/>
              </a:lnSpc>
              <a:buFont typeface="Wingdings 3" pitchFamily="18" charset="2"/>
              <a:buNone/>
              <a:defRPr/>
            </a:pPr>
            <a:r>
              <a:rPr lang="en-US" sz="3200" b="1" dirty="0">
                <a:solidFill>
                  <a:srgbClr val="0070C0"/>
                </a:solidFill>
                <a:latin typeface="Times New Roman" pitchFamily="18" charset="0"/>
                <a:cs typeface="Times New Roman" pitchFamily="18" charset="0"/>
              </a:rPr>
              <a:t>“ </a:t>
            </a:r>
            <a:r>
              <a:rPr lang="pt-BR" sz="3200" b="1" dirty="0">
                <a:solidFill>
                  <a:srgbClr val="0070C0"/>
                </a:solidFill>
                <a:latin typeface="Times New Roman" pitchFamily="18" charset="0"/>
                <a:cs typeface="Times New Roman" pitchFamily="18" charset="0"/>
              </a:rPr>
              <a:t>C</a:t>
            </a:r>
            <a:r>
              <a:rPr lang="vi-VN" sz="3200" b="1" dirty="0">
                <a:solidFill>
                  <a:srgbClr val="0070C0"/>
                </a:solidFill>
                <a:latin typeface="Times New Roman" pitchFamily="18" charset="0"/>
                <a:cs typeface="Times New Roman" pitchFamily="18" charset="0"/>
              </a:rPr>
              <a:t>huyện cây rau của Thỏ út kể về cách trồng rau của anh em nhà </a:t>
            </a:r>
            <a:r>
              <a:rPr lang="en-US" sz="3200" b="1" dirty="0">
                <a:solidFill>
                  <a:srgbClr val="0070C0"/>
                </a:solidFill>
                <a:latin typeface="Times New Roman" pitchFamily="18" charset="0"/>
                <a:cs typeface="Times New Roman" pitchFamily="18" charset="0"/>
              </a:rPr>
              <a:t>t</a:t>
            </a:r>
            <a:r>
              <a:rPr lang="vi-VN" sz="3200" b="1" dirty="0">
                <a:solidFill>
                  <a:srgbClr val="0070C0"/>
                </a:solidFill>
                <a:latin typeface="Times New Roman" pitchFamily="18" charset="0"/>
                <a:cs typeface="Times New Roman" pitchFamily="18" charset="0"/>
              </a:rPr>
              <a:t>hỏ. </a:t>
            </a:r>
            <a:r>
              <a:rPr lang="en-US" sz="3200" b="1" dirty="0" err="1">
                <a:solidFill>
                  <a:srgbClr val="0070C0"/>
                </a:solidFill>
                <a:latin typeface="Times New Roman" pitchFamily="18" charset="0"/>
                <a:cs typeface="Times New Roman" pitchFamily="18" charset="0"/>
              </a:rPr>
              <a:t>Hai</a:t>
            </a:r>
            <a:r>
              <a:rPr lang="en-US" sz="3200" b="1" dirty="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Thỏ anh thì chăm chỉ, biết vâng lời mẹ, còn Thỏ út thì ham chơi, không biết vâng lời mẹ nên thỏ </a:t>
            </a:r>
            <a:r>
              <a:rPr lang="en-US" sz="3200" b="1" dirty="0" err="1">
                <a:solidFill>
                  <a:srgbClr val="0070C0"/>
                </a:solidFill>
                <a:latin typeface="Times New Roman" pitchFamily="18" charset="0"/>
                <a:cs typeface="Times New Roman" pitchFamily="18" charset="0"/>
              </a:rPr>
              <a:t>Út</a:t>
            </a:r>
            <a:r>
              <a:rPr lang="vi-VN" sz="3200" b="1" dirty="0">
                <a:solidFill>
                  <a:srgbClr val="0070C0"/>
                </a:solidFill>
                <a:latin typeface="Times New Roman" pitchFamily="18" charset="0"/>
                <a:cs typeface="Times New Roman" pitchFamily="18" charset="0"/>
              </a:rPr>
              <a:t> đã không biết cách trồng rau. </a:t>
            </a:r>
            <a:r>
              <a:rPr lang="en-US" sz="3200" b="1" dirty="0" err="1">
                <a:solidFill>
                  <a:srgbClr val="0070C0"/>
                </a:solidFill>
                <a:latin typeface="Times New Roman" pitchFamily="18" charset="0"/>
                <a:cs typeface="Times New Roman" pitchFamily="18" charset="0"/>
              </a:rPr>
              <a:t>Nhưng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Út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hỏi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mẹ</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trồng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rau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chăm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bón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chịu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rau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rau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Út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rất</a:t>
            </a:r>
            <a:r>
              <a:rPr lang="en-US" sz="3200" b="1" dirty="0">
                <a:solidFill>
                  <a:srgbClr val="0070C0"/>
                </a:solidFill>
                <a:latin typeface="Times New Roman" pitchFamily="18" charset="0"/>
                <a:cs typeface="Times New Roman" pitchFamily="18" charset="0"/>
              </a:rPr>
              <a:t> to</a:t>
            </a:r>
            <a:r>
              <a:rPr lang="en-US" sz="3200" b="1" dirty="0" smtClean="0">
                <a:solidFill>
                  <a:srgbClr val="0070C0"/>
                </a:solidFill>
                <a:latin typeface="Times New Roman" pitchFamily="18" charset="0"/>
                <a:cs typeface="Times New Roman" pitchFamily="18" charset="0"/>
              </a:rPr>
              <a:t>”</a:t>
            </a:r>
          </a:p>
          <a:p>
            <a:pPr eaLnBrk="1" hangingPunct="1">
              <a:lnSpc>
                <a:spcPct val="90000"/>
              </a:lnSpc>
              <a:buNone/>
              <a:defRPr/>
            </a:pPr>
            <a:r>
              <a:rPr lang="en-US" sz="3200" b="1" dirty="0" smtClean="0">
                <a:solidFill>
                  <a:srgbClr val="EE5CCF"/>
                </a:solidFill>
                <a:latin typeface="Times New Roman" pitchFamily="18" charset="0"/>
                <a:cs typeface="Times New Roman" pitchFamily="18" charset="0"/>
              </a:rPr>
              <a:t>    - </a:t>
            </a:r>
            <a:r>
              <a:rPr lang="en-US" sz="3200" b="1" dirty="0">
                <a:solidFill>
                  <a:srgbClr val="FF3399"/>
                </a:solidFill>
                <a:latin typeface="Times New Roman" pitchFamily="18" charset="0"/>
                <a:cs typeface="Times New Roman" pitchFamily="18" charset="0"/>
              </a:rPr>
              <a:t>Cho </a:t>
            </a:r>
            <a:r>
              <a:rPr lang="en-US" sz="3200" b="1" dirty="0" err="1">
                <a:solidFill>
                  <a:srgbClr val="FF3399"/>
                </a:solidFill>
                <a:latin typeface="Times New Roman" pitchFamily="18" charset="0"/>
                <a:cs typeface="Times New Roman" pitchFamily="18" charset="0"/>
              </a:rPr>
              <a:t>trẻ</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đặt</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tên</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câu</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chuyện</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theo</a:t>
            </a:r>
            <a:r>
              <a:rPr lang="en-US" sz="3200" b="1" dirty="0">
                <a:solidFill>
                  <a:srgbClr val="FF3399"/>
                </a:solidFill>
                <a:latin typeface="Times New Roman" pitchFamily="18" charset="0"/>
                <a:cs typeface="Times New Roman" pitchFamily="18" charset="0"/>
              </a:rPr>
              <a:t> ý </a:t>
            </a:r>
            <a:r>
              <a:rPr lang="en-US" sz="3200" b="1" dirty="0" err="1">
                <a:solidFill>
                  <a:srgbClr val="FF3399"/>
                </a:solidFill>
                <a:latin typeface="Times New Roman" pitchFamily="18" charset="0"/>
                <a:cs typeface="Times New Roman" pitchFamily="18" charset="0"/>
              </a:rPr>
              <a:t>hiểu</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của</a:t>
            </a:r>
            <a:r>
              <a:rPr lang="en-US" sz="3200" b="1" dirty="0">
                <a:solidFill>
                  <a:srgbClr val="FF3399"/>
                </a:solidFill>
                <a:latin typeface="Times New Roman" pitchFamily="18" charset="0"/>
                <a:cs typeface="Times New Roman" pitchFamily="18" charset="0"/>
              </a:rPr>
              <a:t> </a:t>
            </a:r>
            <a:r>
              <a:rPr lang="en-US" sz="3200" b="1" dirty="0" err="1">
                <a:solidFill>
                  <a:srgbClr val="FF3399"/>
                </a:solidFill>
                <a:latin typeface="Times New Roman" pitchFamily="18" charset="0"/>
                <a:cs typeface="Times New Roman" pitchFamily="18" charset="0"/>
              </a:rPr>
              <a:t>trẻ</a:t>
            </a:r>
            <a:r>
              <a:rPr lang="en-US" sz="3200" b="1" dirty="0">
                <a:solidFill>
                  <a:srgbClr val="FF3399"/>
                </a:solidFill>
              </a:rPr>
              <a:t>.        </a:t>
            </a:r>
            <a:endParaRPr lang="en-US" sz="2400" b="1" dirty="0">
              <a:solidFill>
                <a:srgbClr val="0066FF"/>
              </a:solidFill>
              <a:latin typeface=".VnAvant" pitchFamily="34" charset="0"/>
            </a:endParaRPr>
          </a:p>
          <a:p>
            <a:pPr eaLnBrk="1" hangingPunct="1">
              <a:lnSpc>
                <a:spcPct val="90000"/>
              </a:lnSpc>
              <a:buFont typeface="Wingdings 3" pitchFamily="18" charset="2"/>
              <a:buNone/>
              <a:defRPr/>
            </a:pPr>
            <a:r>
              <a:rPr lang="en-US" sz="3200" b="1" dirty="0" smtClean="0">
                <a:solidFill>
                  <a:srgbClr val="0070C0"/>
                </a:solidFill>
                <a:latin typeface="Times New Roman" pitchFamily="18" charset="0"/>
                <a:cs typeface="Times New Roman" pitchFamily="18" charset="0"/>
              </a:rPr>
              <a:t> </a:t>
            </a:r>
            <a:endParaRPr lang="en-US" sz="3200" b="1" dirty="0">
              <a:solidFill>
                <a:srgbClr val="0070C0"/>
              </a:solidFill>
              <a:latin typeface="Times New Roman" pitchFamily="18" charset="0"/>
              <a:cs typeface="Times New Roman" pitchFamily="18" charset="0"/>
            </a:endParaRPr>
          </a:p>
        </p:txBody>
      </p:sp>
      <p:pic>
        <p:nvPicPr>
          <p:cNvPr id="25603" name="Picture 3" descr="heartandleaf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28600"/>
            <a:ext cx="711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heartandleaf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800" y="228600"/>
            <a:ext cx="711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heartandleaf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48400"/>
            <a:ext cx="1239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19200" y="-1295400"/>
            <a:ext cx="2260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31400" y="-1295400"/>
            <a:ext cx="2260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9" descr="n_blu01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2" y="5105400"/>
            <a:ext cx="15134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9" descr="n_blu01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61600" y="3962400"/>
            <a:ext cx="254846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9" descr="n_blu01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251202" y="5181600"/>
            <a:ext cx="147743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9" descr="n_blu01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12002" y="5105400"/>
            <a:ext cx="15134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9" descr="n_blu01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78402" y="5334000"/>
            <a:ext cx="131656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4"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876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5"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5638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6"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668000" y="5334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000" y="2286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99200" y="5638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58400" y="5257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7912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100023_241404448_pispxdfa">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31242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P11495.WAV">
            <a:hlinkClick r:id="" action="ppaction://media"/>
          </p:cNvPr>
          <p:cNvPicPr>
            <a:picLocks noRot="1" noChangeAspect="1"/>
          </p:cNvPicPr>
          <p:nvPr>
            <a:wavAudioFile r:embed="rId1" name="~PP1559.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987454"/>
      </p:ext>
    </p:extLst>
  </p:cSld>
  <p:clrMapOvr>
    <a:masterClrMapping/>
  </p:clrMapOvr>
  <p:transition advTm="314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path" presetSubtype="0" accel="50000" decel="50000" fill="hold" nodeType="withEffect">
                                  <p:stCondLst>
                                    <p:cond delay="0"/>
                                  </p:stCondLst>
                                  <p:childTnLst>
                                    <p:animMotion origin="layout" path="M -0.01163 0.05086 L -0.04323 0.20088 C -0.05069 0.23255 -0.04983 0.27555 -0.04028 0.31716 C -0.03038 0.36454 -0.01423 0.39968 0.00573 0.42141 L 0.09445 0.52589 " pathEditMode="relative" rAng="-978766" ptsTypes="FffFF">
                                      <p:cBhvr>
                                        <p:cTn id="6" dur="2000" fill="hold"/>
                                        <p:tgtEl>
                                          <p:spTgt spid="58374"/>
                                        </p:tgtEl>
                                        <p:attrNameLst>
                                          <p:attrName>ppt_x</p:attrName>
                                          <p:attrName>ppt_y</p:attrName>
                                        </p:attrNameLst>
                                      </p:cBhvr>
                                      <p:rCtr x="1250" y="25335"/>
                                    </p:animMotion>
                                  </p:childTnLst>
                                </p:cTn>
                              </p:par>
                              <p:par>
                                <p:cTn id="7" presetID="64" presetClass="path" presetSubtype="0" accel="50000" decel="50000" fill="hold" nodeType="withEffect">
                                  <p:stCondLst>
                                    <p:cond delay="0"/>
                                  </p:stCondLst>
                                  <p:childTnLst>
                                    <p:animMotion origin="layout" path="M 0.09444 0.52589 L 0.09444 0.19302 " pathEditMode="relative" rAng="0" ptsTypes="AA">
                                      <p:cBhvr>
                                        <p:cTn id="8" dur="2000" fill="hold"/>
                                        <p:tgtEl>
                                          <p:spTgt spid="58374"/>
                                        </p:tgtEl>
                                        <p:attrNameLst>
                                          <p:attrName>ppt_x</p:attrName>
                                          <p:attrName>ppt_y</p:attrName>
                                        </p:attrNameLst>
                                      </p:cBhvr>
                                      <p:rCtr x="0" y="-16644"/>
                                    </p:animMotion>
                                  </p:childTnLst>
                                </p:cTn>
                              </p:par>
                              <p:par>
                                <p:cTn id="9" presetID="58" presetClass="path" presetSubtype="0" accel="50000" decel="50000" fill="hold" nodeType="withEffect">
                                  <p:stCondLst>
                                    <p:cond delay="0"/>
                                  </p:stCondLst>
                                  <p:childTnLst>
                                    <p:animMotion origin="layout" path="M -3.33333E-6 -0.00023 L 0.06927 0.15908 C 0.08542 0.19284 0.09063 0.23908 0.0849 0.28463 C 0.07813 0.33665 0.06216 0.37573 0.03837 0.40047 L -0.06666 0.52047 " pathEditMode="relative" rAng="583614" ptsTypes="FffFF">
                                      <p:cBhvr>
                                        <p:cTn id="10" dur="2000" fill="hold"/>
                                        <p:tgtEl>
                                          <p:spTgt spid="58375"/>
                                        </p:tgtEl>
                                        <p:attrNameLst>
                                          <p:attrName>ppt_x</p:attrName>
                                          <p:attrName>ppt_y</p:attrName>
                                        </p:attrNameLst>
                                      </p:cBhvr>
                                      <p:rCtr x="2552" y="27376"/>
                                    </p:animMotion>
                                  </p:childTnLst>
                                </p:cTn>
                              </p:par>
                              <p:par>
                                <p:cTn id="11" presetID="64" presetClass="path" presetSubtype="0" accel="50000" decel="50000" fill="hold" nodeType="withEffect">
                                  <p:stCondLst>
                                    <p:cond delay="0"/>
                                  </p:stCondLst>
                                  <p:childTnLst>
                                    <p:animMotion origin="layout" path="M -0.06666 0.52057 L -0.06666 0.1877 " pathEditMode="relative" rAng="0" ptsTypes="AA">
                                      <p:cBhvr>
                                        <p:cTn id="12" dur="2000" fill="hold"/>
                                        <p:tgtEl>
                                          <p:spTgt spid="58375"/>
                                        </p:tgtEl>
                                        <p:attrNameLst>
                                          <p:attrName>ppt_x</p:attrName>
                                          <p:attrName>ppt_y</p:attrName>
                                        </p:attrNameLst>
                                      </p:cBhvr>
                                      <p:rCtr x="0" y="-16644"/>
                                    </p:animMotion>
                                  </p:childTnLst>
                                </p:cTn>
                              </p:par>
                              <p:par>
                                <p:cTn id="13" presetID="4" presetClass="entr" presetSubtype="16" fill="hold" nodeType="withEffect">
                                  <p:stCondLst>
                                    <p:cond delay="0"/>
                                  </p:stCondLst>
                                  <p:childTnLst>
                                    <p:set>
                                      <p:cBhvr>
                                        <p:cTn id="14" dur="1" fill="hold">
                                          <p:stCondLst>
                                            <p:cond delay="0"/>
                                          </p:stCondLst>
                                        </p:cTn>
                                        <p:tgtEl>
                                          <p:spTgt spid="58370">
                                            <p:txEl>
                                              <p:pRg st="0" end="0"/>
                                            </p:txEl>
                                          </p:spTgt>
                                        </p:tgtEl>
                                        <p:attrNameLst>
                                          <p:attrName>style.visibility</p:attrName>
                                        </p:attrNameLst>
                                      </p:cBhvr>
                                      <p:to>
                                        <p:strVal val="visible"/>
                                      </p:to>
                                    </p:set>
                                    <p:animEffect transition="in" filter="box(in)">
                                      <p:cBhvr>
                                        <p:cTn id="15" dur="500"/>
                                        <p:tgtEl>
                                          <p:spTgt spid="58370">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8370">
                                            <p:txEl>
                                              <p:pRg st="1" end="1"/>
                                            </p:txEl>
                                          </p:spTgt>
                                        </p:tgtEl>
                                        <p:attrNameLst>
                                          <p:attrName>style.visibility</p:attrName>
                                        </p:attrNameLst>
                                      </p:cBhvr>
                                      <p:to>
                                        <p:strVal val="visible"/>
                                      </p:to>
                                    </p:set>
                                    <p:animEffect transition="in" filter="box(in)">
                                      <p:cBhvr>
                                        <p:cTn id="18" dur="500"/>
                                        <p:tgtEl>
                                          <p:spTgt spid="58370">
                                            <p:txEl>
                                              <p:pRg st="1" end="1"/>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8370">
                                            <p:txEl>
                                              <p:pRg st="2" end="2"/>
                                            </p:txEl>
                                          </p:spTgt>
                                        </p:tgtEl>
                                        <p:attrNameLst>
                                          <p:attrName>style.visibility</p:attrName>
                                        </p:attrNameLst>
                                      </p:cBhvr>
                                      <p:to>
                                        <p:strVal val="visible"/>
                                      </p:to>
                                    </p:set>
                                    <p:animEffect transition="in" filter="box(in)">
                                      <p:cBhvr>
                                        <p:cTn id="21" dur="500"/>
                                        <p:tgtEl>
                                          <p:spTgt spid="58370">
                                            <p:txEl>
                                              <p:pRg st="2" end="2"/>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8370">
                                            <p:txEl>
                                              <p:pRg st="3" end="3"/>
                                            </p:txEl>
                                          </p:spTgt>
                                        </p:tgtEl>
                                        <p:attrNameLst>
                                          <p:attrName>style.visibility</p:attrName>
                                        </p:attrNameLst>
                                      </p:cBhvr>
                                      <p:to>
                                        <p:strVal val="visible"/>
                                      </p:to>
                                    </p:set>
                                    <p:animEffect transition="in" filter="box(in)">
                                      <p:cBhvr>
                                        <p:cTn id="24" dur="500"/>
                                        <p:tgtEl>
                                          <p:spTgt spid="58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182033" y="1219200"/>
            <a:ext cx="12192000" cy="3810000"/>
          </a:xfrm>
          <a:effectLst>
            <a:outerShdw dist="107763" dir="2700000" algn="ctr" rotWithShape="0">
              <a:schemeClr val="bg2">
                <a:alpha val="50000"/>
              </a:schemeClr>
            </a:outerShdw>
          </a:effectLst>
        </p:spPr>
        <p:txBody>
          <a:bodyPr/>
          <a:lstStyle/>
          <a:p>
            <a:pPr algn="ctr" eaLnBrk="1" hangingPunct="1">
              <a:lnSpc>
                <a:spcPct val="90000"/>
              </a:lnSpc>
              <a:buFontTx/>
              <a:buNone/>
              <a:defRPr/>
            </a:pPr>
            <a:r>
              <a:rPr lang="en-US" sz="8800" b="1" dirty="0">
                <a:solidFill>
                  <a:srgbClr val="FF3399"/>
                </a:solidFill>
              </a:rPr>
              <a:t> </a:t>
            </a:r>
          </a:p>
          <a:p>
            <a:pPr algn="ctr" eaLnBrk="1" hangingPunct="1">
              <a:lnSpc>
                <a:spcPct val="90000"/>
              </a:lnSpc>
              <a:buFontTx/>
              <a:buNone/>
              <a:defRPr/>
            </a:pPr>
            <a:r>
              <a:rPr lang="en-US" sz="9600" b="1" dirty="0" err="1" smtClean="0">
                <a:solidFill>
                  <a:srgbClr val="FF3399"/>
                </a:solidFill>
                <a:latin typeface="Berlin Sans FB Demi" pitchFamily="34" charset="0"/>
              </a:rPr>
              <a:t>Đàm</a:t>
            </a:r>
            <a:r>
              <a:rPr lang="en-US" sz="9600" b="1" dirty="0" smtClean="0">
                <a:solidFill>
                  <a:srgbClr val="FF3399"/>
                </a:solidFill>
                <a:latin typeface="Berlin Sans FB Demi" pitchFamily="34" charset="0"/>
              </a:rPr>
              <a:t> </a:t>
            </a:r>
            <a:r>
              <a:rPr lang="en-US" sz="9600" b="1" dirty="0" err="1" smtClean="0">
                <a:solidFill>
                  <a:srgbClr val="FF3399"/>
                </a:solidFill>
                <a:latin typeface="Berlin Sans FB Demi" pitchFamily="34" charset="0"/>
              </a:rPr>
              <a:t>thoại</a:t>
            </a:r>
            <a:endParaRPr lang="en-US" sz="9600" b="1" dirty="0">
              <a:solidFill>
                <a:srgbClr val="0066FF"/>
              </a:solidFill>
              <a:latin typeface="Berlin Sans FB Demi" pitchFamily="34" charset="0"/>
            </a:endParaRPr>
          </a:p>
        </p:txBody>
      </p:sp>
      <p:pic>
        <p:nvPicPr>
          <p:cNvPr id="22531" name="Picture 3" descr="heartandleaf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711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heartandleaf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0800" y="228600"/>
            <a:ext cx="711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heartandleaf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48400"/>
            <a:ext cx="1239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04800" y="2"/>
            <a:ext cx="2260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31400" y="609602"/>
            <a:ext cx="2260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9" descr="n_blu0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534402" y="5105400"/>
            <a:ext cx="15134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9" descr="n_blu0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43533" y="3733800"/>
            <a:ext cx="254846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9" descr="n_blu0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51202" y="5181600"/>
            <a:ext cx="147743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9" descr="n_blu0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12002" y="5105400"/>
            <a:ext cx="15134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9" descr="n_blu0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78402" y="5334000"/>
            <a:ext cx="131656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4"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4876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5"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638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6"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668000" y="5334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0" y="0"/>
            <a:ext cx="223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8"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9"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99200" y="5638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20"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58400" y="52578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1"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57912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2" descr="100023_241404448_pispxdfa">
            <a:hlinkClick r:id="" action="ppaction://noaction"/>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124200"/>
            <a:ext cx="111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P31463.WAV">
            <a:hlinkClick r:id="" action="ppaction://media"/>
          </p:cNvPr>
          <p:cNvPicPr>
            <a:picLocks noRot="1" noChangeAspect="1"/>
          </p:cNvPicPr>
          <p:nvPr>
            <a:wavAudioFile r:embed="rId2" name="~PP3256.WAV"/>
          </p:nvPr>
        </p:nvPicPr>
        <p:blipFill>
          <a:blip r:embed="rId9">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3303579"/>
      </p:ext>
    </p:extLst>
  </p:cSld>
  <p:clrMapOvr>
    <a:masterClrMapping/>
  </p:clrMapOvr>
  <p:transition advTm="112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path" presetSubtype="0" accel="50000" decel="50000" fill="hold" nodeType="withEffect">
                                  <p:stCondLst>
                                    <p:cond delay="0"/>
                                  </p:stCondLst>
                                  <p:childTnLst>
                                    <p:animMotion origin="layout" path="M -0.01163 0.05093 L -0.04323 0.20116 C -0.05069 0.23264 -0.05 0.27569 -0.04027 0.31713 C -0.03055 0.36481 -0.01423 0.39977 0.00573 0.4213 L 0.09445 0.52593 " pathEditMode="relative" rAng="-978766" ptsTypes="FffFF">
                                      <p:cBhvr>
                                        <p:cTn id="6" dur="2000" fill="hold"/>
                                        <p:tgtEl>
                                          <p:spTgt spid="58374"/>
                                        </p:tgtEl>
                                        <p:attrNameLst>
                                          <p:attrName>ppt_x</p:attrName>
                                          <p:attrName>ppt_y</p:attrName>
                                        </p:attrNameLst>
                                      </p:cBhvr>
                                      <p:rCtr x="1250" y="25324"/>
                                    </p:animMotion>
                                  </p:childTnLst>
                                </p:cTn>
                              </p:par>
                              <p:par>
                                <p:cTn id="7" presetID="64" presetClass="path" presetSubtype="0" accel="50000" decel="50000" fill="hold" nodeType="withEffect">
                                  <p:stCondLst>
                                    <p:cond delay="0"/>
                                  </p:stCondLst>
                                  <p:childTnLst>
                                    <p:animMotion origin="layout" path="M 0.14062 0.36135 L 0.14062 0.02848 " pathEditMode="relative" rAng="0" ptsTypes="AA">
                                      <p:cBhvr>
                                        <p:cTn id="8" dur="2000" fill="hold"/>
                                        <p:tgtEl>
                                          <p:spTgt spid="58374"/>
                                        </p:tgtEl>
                                        <p:attrNameLst>
                                          <p:attrName>ppt_x</p:attrName>
                                          <p:attrName>ppt_y</p:attrName>
                                        </p:attrNameLst>
                                      </p:cBhvr>
                                      <p:rCtr x="0" y="-16644"/>
                                    </p:animMotion>
                                  </p:childTnLst>
                                </p:cTn>
                              </p:par>
                              <p:par>
                                <p:cTn id="9" presetID="58" presetClass="path" presetSubtype="0" accel="50000" decel="50000" fill="hold" nodeType="withEffect">
                                  <p:stCondLst>
                                    <p:cond delay="0"/>
                                  </p:stCondLst>
                                  <p:childTnLst>
                                    <p:animMotion origin="layout" path="M -3.33333E-6 -0.00023 L 0.06927 0.15908 C 0.08542 0.19284 0.09063 0.23908 0.0849 0.28463 C 0.07813 0.33665 0.06216 0.37573 0.03837 0.40047 L -0.06666 0.52047 " pathEditMode="relative" rAng="583614" ptsTypes="FffFF">
                                      <p:cBhvr>
                                        <p:cTn id="10" dur="2000" fill="hold"/>
                                        <p:tgtEl>
                                          <p:spTgt spid="58375"/>
                                        </p:tgtEl>
                                        <p:attrNameLst>
                                          <p:attrName>ppt_x</p:attrName>
                                          <p:attrName>ppt_y</p:attrName>
                                        </p:attrNameLst>
                                      </p:cBhvr>
                                      <p:rCtr x="2552" y="27376"/>
                                    </p:animMotion>
                                  </p:childTnLst>
                                </p:cTn>
                              </p:par>
                              <p:par>
                                <p:cTn id="11" presetID="64" presetClass="path" presetSubtype="0" accel="50000" decel="50000" fill="hold" nodeType="withEffect">
                                  <p:stCondLst>
                                    <p:cond delay="0"/>
                                  </p:stCondLst>
                                  <p:childTnLst>
                                    <p:animMotion origin="layout" path="M -0.06666 0.52037 L -0.06666 0.1875 " pathEditMode="relative" rAng="0" ptsTypes="AA">
                                      <p:cBhvr>
                                        <p:cTn id="12" dur="2000" fill="hold"/>
                                        <p:tgtEl>
                                          <p:spTgt spid="58375"/>
                                        </p:tgtEl>
                                        <p:attrNameLst>
                                          <p:attrName>ppt_x</p:attrName>
                                          <p:attrName>ppt_y</p:attrName>
                                        </p:attrNameLst>
                                      </p:cBhvr>
                                      <p:rCtr x="0" y="-16644"/>
                                    </p:animMotion>
                                  </p:childTnLst>
                                </p:cTn>
                              </p:par>
                            </p:childTnLst>
                          </p:cTn>
                        </p:par>
                        <p:par>
                          <p:cTn id="13" fill="hold" nodeType="withGroup">
                            <p:stCondLst>
                              <p:cond delay="2000"/>
                            </p:stCondLst>
                            <p:childTnLst>
                              <p:par>
                                <p:cTn id="14" presetID="3" presetClass="entr" presetSubtype="10" fill="hold" nodeType="afterEffect">
                                  <p:stCondLst>
                                    <p:cond delay="0"/>
                                  </p:stCondLst>
                                  <p:childTnLst>
                                    <p:set>
                                      <p:cBhvr>
                                        <p:cTn id="15" dur="1" fill="hold">
                                          <p:stCondLst>
                                            <p:cond delay="0"/>
                                          </p:stCondLst>
                                        </p:cTn>
                                        <p:tgtEl>
                                          <p:spTgt spid="58370">
                                            <p:txEl>
                                              <p:pRg st="0" end="0"/>
                                            </p:txEl>
                                          </p:spTgt>
                                        </p:tgtEl>
                                        <p:attrNameLst>
                                          <p:attrName>style.visibility</p:attrName>
                                        </p:attrNameLst>
                                      </p:cBhvr>
                                      <p:to>
                                        <p:strVal val="visible"/>
                                      </p:to>
                                    </p:set>
                                    <p:animEffect transition="in" filter="blinds(horizontal)">
                                      <p:cBhvr>
                                        <p:cTn id="16" dur="500"/>
                                        <p:tgtEl>
                                          <p:spTgt spid="58370">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8370">
                                            <p:txEl>
                                              <p:pRg st="1" end="1"/>
                                            </p:txEl>
                                          </p:spTgt>
                                        </p:tgtEl>
                                        <p:attrNameLst>
                                          <p:attrName>style.visibility</p:attrName>
                                        </p:attrNameLst>
                                      </p:cBhvr>
                                      <p:to>
                                        <p:strVal val="visible"/>
                                      </p:to>
                                    </p:set>
                                    <p:animEffect transition="in" filter="blinds(horizontal)">
                                      <p:cBhvr>
                                        <p:cTn id="19" dur="500"/>
                                        <p:tgtEl>
                                          <p:spTgt spid="583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5896302" y="110067"/>
            <a:ext cx="5486401" cy="2191699"/>
          </a:xfrm>
          <a:prstGeom prst="cloudCallout">
            <a:avLst>
              <a:gd name="adj1" fmla="val -80166"/>
              <a:gd name="adj2" fmla="val 47695"/>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2667000"/>
            <a:ext cx="2514600"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930" y="475595"/>
            <a:ext cx="54737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P31463.WAV">
            <a:hlinkClick r:id="" action="ppaction://media"/>
          </p:cNvPr>
          <p:cNvPicPr>
            <a:picLocks noRot="1" noChangeAspect="1"/>
          </p:cNvPicPr>
          <p:nvPr>
            <a:wavAudioFile r:embed="rId2" name="~PP306.WAV"/>
          </p:nvPr>
        </p:nvPicPr>
        <p:blipFill>
          <a:blip r:embed="rId6">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26988" y="475595"/>
            <a:ext cx="5018923" cy="1477328"/>
          </a:xfrm>
          <a:prstGeom prst="rect">
            <a:avLst/>
          </a:prstGeom>
          <a:noFill/>
        </p:spPr>
        <p:txBody>
          <a:bodyPr wrap="square" rtlCol="0">
            <a:spAutoFit/>
          </a:bodyPr>
          <a:lstStyle/>
          <a:p>
            <a:r>
              <a:rPr lang="en-US" sz="3000" b="1" dirty="0" err="1" smtClean="0">
                <a:solidFill>
                  <a:srgbClr val="002060"/>
                </a:solidFill>
                <a:latin typeface="Times New Roman" pitchFamily="18" charset="0"/>
                <a:cs typeface="Times New Roman" pitchFamily="18" charset="0"/>
              </a:rPr>
              <a:t>Câu</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chuyện</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có</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tên</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là</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gì</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Trong</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câu</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chuyện</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có</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những</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nhân</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vật</a:t>
            </a:r>
            <a:r>
              <a:rPr lang="en-US" sz="3000" b="1" dirty="0" smtClean="0">
                <a:solidFill>
                  <a:srgbClr val="002060"/>
                </a:solidFill>
                <a:latin typeface="Times New Roman" pitchFamily="18" charset="0"/>
                <a:cs typeface="Times New Roman" pitchFamily="18" charset="0"/>
              </a:rPr>
              <a:t> </a:t>
            </a:r>
            <a:r>
              <a:rPr lang="en-US" sz="3000" b="1" dirty="0" err="1" smtClean="0">
                <a:solidFill>
                  <a:srgbClr val="002060"/>
                </a:solidFill>
                <a:latin typeface="Times New Roman" pitchFamily="18" charset="0"/>
                <a:cs typeface="Times New Roman" pitchFamily="18" charset="0"/>
              </a:rPr>
              <a:t>nào</a:t>
            </a:r>
            <a:r>
              <a:rPr lang="en-US" sz="3000" b="1" dirty="0" smtClean="0">
                <a:solidFill>
                  <a:srgbClr val="002060"/>
                </a:solidFill>
                <a:latin typeface="Times New Roman" pitchFamily="18" charset="0"/>
                <a:cs typeface="Times New Roman" pitchFamily="18" charset="0"/>
              </a:rPr>
              <a:t>?</a:t>
            </a:r>
            <a:endParaRPr lang="en-US" sz="3000" b="1" dirty="0">
              <a:solidFill>
                <a:srgbClr val="00206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10039211"/>
      </p:ext>
    </p:extLst>
  </p:cSld>
  <p:clrMapOvr>
    <a:masterClrMapping/>
  </p:clrMapOvr>
  <p:transition advTm="75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amond(in)">
                                      <p:cBhvr>
                                        <p:cTn id="7" dur="20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slide(fromBottom)">
                                      <p:cBhvr>
                                        <p:cTn id="12"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993229" y="1722989"/>
            <a:ext cx="7520152" cy="1569660"/>
          </a:xfrm>
          <a:prstGeom prst="rect">
            <a:avLst/>
          </a:prstGeom>
        </p:spPr>
        <p:txBody>
          <a:bodyPr wrap="square">
            <a:spAutoFit/>
          </a:bodyPr>
          <a:lstStyle/>
          <a:p>
            <a:pPr algn="ctr">
              <a:defRPr/>
            </a:pP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Thỏ</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vườn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a:p>
            <a:pPr algn="ct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trồng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thỏ</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Út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51041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icture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3" name="Title 2"/>
          <p:cNvSpPr>
            <a:spLocks noGrp="1"/>
          </p:cNvSpPr>
          <p:nvPr>
            <p:ph type="title"/>
          </p:nvPr>
        </p:nvSpPr>
        <p:spPr/>
        <p:txBody>
          <a:bodyPr/>
          <a:lstStyle/>
          <a:p>
            <a:pPr>
              <a:defRPr/>
            </a:pPr>
            <a:endParaRPr lang="en-US" dirty="0"/>
          </a:p>
        </p:txBody>
      </p:sp>
      <p:pic>
        <p:nvPicPr>
          <p:cNvPr id="6" name="Picture 8" descr="xxx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199" y="914401"/>
            <a:ext cx="3153833" cy="264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30402" y="304801"/>
            <a:ext cx="5922433"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6400" y="3657601"/>
            <a:ext cx="2785533"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21557.WAV">
            <a:hlinkClick r:id="" action="ppaction://media"/>
          </p:cNvPr>
          <p:cNvPicPr>
            <a:picLocks noRot="1" noChangeAspect="1"/>
          </p:cNvPicPr>
          <p:nvPr>
            <a:wavAudioFile r:embed="rId1" name="~PP2824.WAV"/>
          </p:nvPr>
        </p:nvPicPr>
        <p:blipFill>
          <a:blip r:embed="rId7">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33889"/>
      </p:ext>
    </p:extLst>
  </p:cSld>
  <p:clrMapOvr>
    <a:masterClrMapping/>
  </p:clrMapOvr>
  <p:transition advTm="556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accel="50000" decel="50000" fill="hold" nodeType="afterEffect">
                                  <p:stCondLst>
                                    <p:cond delay="0"/>
                                  </p:stCondLst>
                                  <p:childTnLst>
                                    <p:animMotion origin="layout" path="M -2.77778E-6 -6.5896E-6 C 0.0066 -0.00833 0.01511 -0.01295 0.02396 -0.0148 C 0.04028 -0.02567 0.02535 -0.02243 0.05243 -0.02544 C 0.07014 -0.03307 0.08802 -0.04047 0.10643 -0.0444 C 0.10799 -0.04509 0.10955 -0.04555 0.11111 -0.04648 C 0.11337 -0.04764 0.11528 -0.04972 0.11754 -0.05064 C 0.12032 -0.0518 0.12709 -0.05272 0.13021 -0.05503 C 0.14653 -0.06683 0.13386 -0.06081 0.14445 -0.06544 C 0.14879 -0.08186 0.14254 -0.06105 0.15087 -0.07816 C 0.15677 -0.09018 0.14636 -0.07954 0.15729 -0.09087 C 0.16025 -0.09388 0.16389 -0.09596 0.16667 -0.09943 C 0.16823 -0.10151 0.16945 -0.10428 0.17153 -0.10567 C 0.175 -0.10798 0.179 -0.10798 0.18264 -0.10983 C 0.18924 -0.11307 0.19306 -0.11816 0.2 -0.12047 C 0.20365 -0.12764 0.20816 -0.13157 0.21285 -0.13735 C 0.21042 -0.17827 0.21528 -0.16995 0.1842 -0.16694 C 0.1717 -0.16162 0.16025 -0.15423 0.14775 -0.15006 C 0.14184 -0.14821 0.13021 -0.14382 0.13021 -0.14382 C 0.11754 -0.13249 0.10504 -0.1207 0.09063 -0.11423 C 0.08577 -0.10775 0.08125 -0.10567 0.07466 -0.10359 C 0.06337 -0.09342 0.06875 -0.09619 0.05886 -0.09295 C 0.05261 -0.08509 0.0441 -0.08532 0.03664 -0.08024 C 0.02657 -0.0733 0.0375 -0.07792 0.02552 -0.07399 C 0.01598 -0.06475 0.00504 -0.05619 -0.00625 -0.05064 C -0.01215 -0.04301 -0.01736 -0.0407 -0.02534 -0.03816 C -0.0309 -0.03029 -0.02621 -0.03561 -0.03646 -0.0296 C -0.04948 -0.02174 -0.06389 -0.01318 -0.07777 -0.00856 C -0.08576 0.00277 -0.09236 0.00069 -0.10468 0.00208 C -0.11475 0.00647 -0.12448 0.00901 -0.13489 0.01063 C -0.15121 0.01618 -0.13524 0.01132 -0.16979 0.01479 C -0.17396 0.01525 -0.1868 0.01687 -0.18246 0.01687 C -0.16336 0.01687 -0.14444 0.01549 -0.12534 0.01479 C -0.09132 0.01109 -0.05833 0.00485 -0.02534 -0.00625 C -0.01354 -0.01688 0.00052 -0.01735 0.01441 -0.01897 C 0.02848 -0.02544 0.02066 -0.0229 0.0382 -0.02544 C 0.05469 -0.03284 0.075 -0.03399 0.09219 -0.03584 C 0.1 -0.03977 0.10799 -0.04139 0.11598 -0.0444 C 0.11927 -0.04555 0.12552 -0.04856 0.12552 -0.04856 C 0.13073 -0.05596 0.12604 -0.05064 0.13334 -0.05503 C 0.13768 -0.05758 0.14618 -0.06336 0.14618 -0.06336 C 0.15278 -0.07284 0.16216 -0.07631 0.17153 -0.07816 C 0.17969 -0.08301 0.18716 -0.0881 0.19532 -0.09295 C 0.19757 -0.09434 0.19948 -0.09619 0.20174 -0.09735 C 0.20486 -0.09897 0.21111 -0.10151 0.21111 -0.10151 C 0.21216 -0.1029 0.21424 -0.10359 0.21441 -0.10567 C 0.2165 -0.12833 0.20122 -0.12879 0.18889 -0.1311 C 0.1632 -0.1274 0.14011 -0.12232 0.11441 -0.12047 C 0.09445 -0.11191 0.07292 -0.10613 0.05243 -0.09943 C 0.03594 -0.08787 0.0165 -0.08995 -0.00156 -0.08463 C -0.00868 -0.08255 -0.01701 -0.07399 -0.02378 -0.07399 " pathEditMode="relative" ptsTypes="fffffffffffffffffffffffffffffffffffffffffffffffffA">
                                      <p:cBhvr>
                                        <p:cTn id="6" dur="5000" fill="hold"/>
                                        <p:tgtEl>
                                          <p:spTgt spid="6"/>
                                        </p:tgtEl>
                                        <p:attrNameLst>
                                          <p:attrName>ppt_x</p:attrName>
                                          <p:attrName>ppt_y</p:attrName>
                                        </p:attrNameLst>
                                      </p:cBhvr>
                                    </p:animMotion>
                                  </p:childTnLst>
                                </p:cTn>
                              </p:par>
                            </p:childTnLst>
                          </p:cTn>
                        </p:par>
                        <p:par>
                          <p:cTn id="7" fill="hold" nodeType="afterGroup">
                            <p:stCondLst>
                              <p:cond delay="5000"/>
                            </p:stCondLst>
                            <p:childTnLst>
                              <p:par>
                                <p:cTn id="8" presetID="25" presetClass="exit" presetSubtype="0" fill="hold" nodeType="afterEffect">
                                  <p:stCondLst>
                                    <p:cond delay="0"/>
                                  </p:stCondLst>
                                  <p:childTnLst>
                                    <p:animEffect transition="out" filter="fade">
                                      <p:cBhvr>
                                        <p:cTn id="9" dur="500" accel="50000">
                                          <p:stCondLst>
                                            <p:cond delay="0"/>
                                          </p:stCondLst>
                                        </p:cTn>
                                        <p:tgtEl>
                                          <p:spTgt spid="6"/>
                                        </p:tgtEl>
                                      </p:cBhvr>
                                    </p:animEffect>
                                    <p:anim calcmode="lin" valueType="num">
                                      <p:cBhvr>
                                        <p:cTn id="10" dur="25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11" dur="250" decel="50000">
                                          <p:stCondLst>
                                            <p:cond delay="250"/>
                                          </p:stCondLst>
                                        </p:cTn>
                                        <p:tgtEl>
                                          <p:spTgt spid="6"/>
                                        </p:tgtEl>
                                        <p:attrNameLst>
                                          <p:attrName>ppt_y</p:attrName>
                                        </p:attrNameLst>
                                      </p:cBhvr>
                                      <p:tavLst>
                                        <p:tav tm="0">
                                          <p:val>
                                            <p:strVal val="ppt_y"/>
                                          </p:val>
                                        </p:tav>
                                        <p:tav tm="100000">
                                          <p:val>
                                            <p:strVal val="ppt_y-.1"/>
                                          </p:val>
                                        </p:tav>
                                      </p:tavLst>
                                    </p:anim>
                                    <p:anim calcmode="lin" valueType="num">
                                      <p:cBhvr>
                                        <p:cTn id="12" dur="250" accel="50000">
                                          <p:stCondLst>
                                            <p:cond delay="250"/>
                                          </p:stCondLst>
                                        </p:cTn>
                                        <p:tgtEl>
                                          <p:spTgt spid="6"/>
                                        </p:tgtEl>
                                        <p:attrNameLst>
                                          <p:attrName>ppt_x</p:attrName>
                                        </p:attrNameLst>
                                      </p:cBhvr>
                                      <p:tavLst>
                                        <p:tav tm="0">
                                          <p:val>
                                            <p:strVal val="ppt_x"/>
                                          </p:val>
                                        </p:tav>
                                        <p:tav tm="100000">
                                          <p:val>
                                            <p:strVal val="ppt_x+.4"/>
                                          </p:val>
                                        </p:tav>
                                      </p:tavLst>
                                    </p:anim>
                                    <p:anim calcmode="lin" valueType="num">
                                      <p:cBhvr>
                                        <p:cTn id="13" dur="500"/>
                                        <p:tgtEl>
                                          <p:spTgt spid="6"/>
                                        </p:tgtEl>
                                        <p:attrNameLst>
                                          <p:attrName>ppt_h</p:attrName>
                                        </p:attrNameLst>
                                      </p:cBhvr>
                                      <p:tavLst>
                                        <p:tav tm="0">
                                          <p:val>
                                            <p:strVal val="ppt_h"/>
                                          </p:val>
                                        </p:tav>
                                        <p:tav tm="100000">
                                          <p:val>
                                            <p:strVal val="ppt_h"/>
                                          </p:val>
                                        </p:tav>
                                      </p:tavLst>
                                    </p:anim>
                                    <p:anim calcmode="lin" valueType="num">
                                      <p:cBhvr>
                                        <p:cTn id="14" dur="25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5" dur="250" decel="50000">
                                          <p:stCondLst>
                                            <p:cond delay="250"/>
                                          </p:stCondLst>
                                        </p:cTn>
                                        <p:tgtEl>
                                          <p:spTgt spid="6"/>
                                        </p:tgtEl>
                                        <p:attrNameLst>
                                          <p:attrName>ppt_w</p:attrName>
                                        </p:attrNameLst>
                                      </p:cBhvr>
                                      <p:tavLst>
                                        <p:tav tm="0">
                                          <p:val>
                                            <p:strVal val="ppt_w"/>
                                          </p:val>
                                        </p:tav>
                                        <p:tav tm="100000">
                                          <p:val>
                                            <p:strVal val="ppt_w/.05"/>
                                          </p:val>
                                        </p:tav>
                                      </p:tavLst>
                                    </p:anim>
                                    <p:anim calcmode="lin" valueType="num">
                                      <p:cBhvr>
                                        <p:cTn id="16" dur="250" accel="50000">
                                          <p:stCondLst>
                                            <p:cond delay="250"/>
                                          </p:stCondLst>
                                        </p:cTn>
                                        <p:tgtEl>
                                          <p:spTgt spid="6"/>
                                        </p:tgtEl>
                                        <p:attrNameLst>
                                          <p:attrName>style.rotation</p:attrName>
                                        </p:attrNameLst>
                                      </p:cBhvr>
                                      <p:tavLst>
                                        <p:tav tm="0">
                                          <p:val>
                                            <p:fltVal val="0"/>
                                          </p:val>
                                        </p:tav>
                                        <p:tav tm="100000">
                                          <p:val>
                                            <p:fltVal val="-90"/>
                                          </p:val>
                                        </p:tav>
                                      </p:tavLst>
                                    </p:anim>
                                    <p:set>
                                      <p:cBhvr>
                                        <p:cTn id="17" dur="1" fill="hold">
                                          <p:stCondLst>
                                            <p:cond delay="499"/>
                                          </p:stCondLst>
                                        </p:cTn>
                                        <p:tgtEl>
                                          <p:spTgt spid="6"/>
                                        </p:tgtEl>
                                        <p:attrNameLst>
                                          <p:attrName>style.visibility</p:attrName>
                                        </p:attrNameLst>
                                      </p:cBhvr>
                                      <p:to>
                                        <p:strVal val="hidden"/>
                                      </p:to>
                                    </p:set>
                                  </p:childTnLst>
                                </p:cTn>
                              </p:par>
                            </p:childTnLst>
                          </p:cTn>
                        </p:par>
                        <p:par>
                          <p:cTn id="18" fill="hold" nodeType="afterGroup">
                            <p:stCondLst>
                              <p:cond delay="5500"/>
                            </p:stCondLst>
                            <p:childTnLst>
                              <p:par>
                                <p:cTn id="19" presetID="5"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993229" y="1722989"/>
            <a:ext cx="7520152" cy="1077218"/>
          </a:xfrm>
          <a:prstGeom prst="rect">
            <a:avLst/>
          </a:prstGeom>
        </p:spPr>
        <p:txBody>
          <a:bodyPr wrap="square">
            <a:spAutoFit/>
          </a:bodyPr>
          <a:lstStyle/>
          <a:p>
            <a:pPr algn="ctr">
              <a:defRPr/>
            </a:pPr>
            <a:r>
              <a:rPr lang="vi-VN" sz="3200" b="1" dirty="0">
                <a:solidFill>
                  <a:srgbClr val="FF0000"/>
                </a:solidFill>
                <a:latin typeface="Times New Roman" pitchFamily="18" charset="0"/>
                <a:cs typeface="Times New Roman" pitchFamily="18" charset="0"/>
              </a:rPr>
              <a:t>Khi trồng rau thỏ Út đã đi đâu? Theo các con Thỏ Út là người như thế nào?</a:t>
            </a:r>
          </a:p>
        </p:txBody>
      </p:sp>
    </p:spTree>
    <p:extLst>
      <p:ext uri="{BB962C8B-B14F-4D97-AF65-F5344CB8AC3E}">
        <p14:creationId xmlns:p14="http://schemas.microsoft.com/office/powerpoint/2010/main" val="3232220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Picture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pic>
        <p:nvPicPr>
          <p:cNvPr id="34820" name="Picture 4" descr="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402" y="2286001"/>
            <a:ext cx="2451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810001"/>
            <a:ext cx="5232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x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21600" y="2362201"/>
            <a:ext cx="1828800" cy="196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quo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39234">
            <a:off x="7852833" y="3432174"/>
            <a:ext cx="1193800" cy="3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P21573.WAV">
            <a:hlinkClick r:id="" action="ppaction://media"/>
          </p:cNvPr>
          <p:cNvPicPr>
            <a:picLocks noRot="1" noChangeAspect="1"/>
          </p:cNvPicPr>
          <p:nvPr>
            <a:wavAudioFile r:embed="rId1" name="~PP2750.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155009"/>
      </p:ext>
    </p:extLst>
  </p:cSld>
  <p:clrMapOvr>
    <a:masterClrMapping/>
  </p:clrMapOvr>
  <p:transition advTm="214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accel="50000" decel="50000" fill="hold" nodeType="afterEffect">
                                  <p:stCondLst>
                                    <p:cond delay="0"/>
                                  </p:stCondLst>
                                  <p:childTnLst>
                                    <p:animMotion origin="layout" path="M 5E-6 -3.93064E-6 C -0.02673 0.01018 -0.0382 0.03399 -0.05747 0.0659 C -0.07118 0.08948 -0.09218 0.09526 -0.10938 0.10983 C -0.13455 0.1318 -0.24757 0.12486 -0.24896 0.12486 " pathEditMode="relative" rAng="0" ptsTypes="fffA">
                                      <p:cBhvr>
                                        <p:cTn id="6" dur="3000" fill="hold"/>
                                        <p:tgtEl>
                                          <p:spTgt spid="10"/>
                                        </p:tgtEl>
                                        <p:attrNameLst>
                                          <p:attrName>ppt_x</p:attrName>
                                          <p:attrName>ppt_y</p:attrName>
                                        </p:attrNameLst>
                                      </p:cBhvr>
                                      <p:rCtr x="-12448" y="6590"/>
                                    </p:animMotion>
                                  </p:childTnLst>
                                </p:cTn>
                              </p:par>
                            </p:childTnLst>
                          </p:cTn>
                        </p:par>
                        <p:par>
                          <p:cTn id="7" fill="hold" nodeType="afterGroup">
                            <p:stCondLst>
                              <p:cond delay="3000"/>
                            </p:stCondLst>
                            <p:childTnLst>
                              <p:par>
                                <p:cTn id="8" presetID="0" presetClass="path" presetSubtype="0" accel="50000" decel="50000" fill="hold" nodeType="afterEffect">
                                  <p:stCondLst>
                                    <p:cond delay="0"/>
                                  </p:stCondLst>
                                  <p:childTnLst>
                                    <p:animMotion origin="layout" path="M -3.33333E-6 -4.56647E-6 C 0.01389 0.02035 0.03698 0.01226 0.06077 0.01688 C 0.075 0.01966 0.08959 0.02128 0.10382 0.02313 C 0.1224 0.02891 0.14931 0.01318 0.15625 0.03376 C 0.15417 0.05087 0.15209 0.06359 0.13681 0.07399 C 0.13334 0.08324 0.12518 0.08902 0.1191 0.09711 C 0.11632 0.1059 0.11302 0.10914 0.10382 0.11191 C 0.09445 0.13064 0.1 0.12417 0.09115 0.13318 C 0.08247 0.15654 0.07466 0.19006 0.09757 0.20486 C 0.13698 0.20209 0.12084 0.20301 0.1474 0.19446 C 0.16563 0.18243 0.14375 0.19815 0.15851 0.18382 C 0.17014 0.17249 0.16007 0.18659 0.16927 0.17526 C 0.17605 0.16717 0.18195 0.16 0.19098 0.15422 C 0.19601 0.1392 0.19271 0.14521 0.19966 0.13526 C 0.20469 0.10544 0.20122 0.11792 0.20834 0.09711 C 0.2099 0.09226 0.21563 0.08925 0.21719 0.0844 C 0.22223 0.06914 0.21771 0.07399 0.22813 0.06752 C 0.23559 0.05665 0.24601 0.05041 0.25851 0.04648 C 0.32084 0.04925 0.29028 0.04856 0.35 0.04856 " pathEditMode="relative" rAng="0" ptsTypes="ffffffffffffffffffA">
                                      <p:cBhvr>
                                        <p:cTn id="9" dur="5000" fill="hold"/>
                                        <p:tgtEl>
                                          <p:spTgt spid="8"/>
                                        </p:tgtEl>
                                        <p:attrNameLst>
                                          <p:attrName>ppt_x</p:attrName>
                                          <p:attrName>ppt_y</p:attrName>
                                        </p:attrNameLst>
                                      </p:cBhvr>
                                      <p:rCtr x="17500" y="1024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1229712" y="1722989"/>
            <a:ext cx="7520152" cy="1569660"/>
          </a:xfrm>
          <a:prstGeom prst="rect">
            <a:avLst/>
          </a:prstGeom>
        </p:spPr>
        <p:txBody>
          <a:bodyPr wrap="square">
            <a:spAutoFit/>
          </a:bodyPr>
          <a:lstStyle/>
          <a:p>
            <a:pPr>
              <a:defRPr/>
            </a:pPr>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Những </a:t>
            </a:r>
            <a:r>
              <a:rPr lang="vi-VN" sz="3200" b="1" dirty="0">
                <a:solidFill>
                  <a:srgbClr val="FF0000"/>
                </a:solidFill>
                <a:latin typeface="Times New Roman" pitchFamily="18" charset="0"/>
                <a:cs typeface="Times New Roman" pitchFamily="18" charset="0"/>
              </a:rPr>
              <a:t>cây rau của hai anh Thỏ trông như thế </a:t>
            </a:r>
            <a:r>
              <a:rPr lang="vi-VN" sz="3200" b="1" dirty="0"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p>
          <a:p>
            <a:pPr>
              <a:defRPr/>
            </a:pPr>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Còn </a:t>
            </a:r>
            <a:r>
              <a:rPr lang="vi-VN" sz="3200" b="1" dirty="0">
                <a:solidFill>
                  <a:srgbClr val="FF0000"/>
                </a:solidFill>
                <a:latin typeface="Times New Roman" pitchFamily="18" charset="0"/>
                <a:cs typeface="Times New Roman" pitchFamily="18" charset="0"/>
              </a:rPr>
              <a:t>rau của thỏ út thì sao?</a:t>
            </a:r>
          </a:p>
        </p:txBody>
      </p:sp>
    </p:spTree>
    <p:extLst>
      <p:ext uri="{BB962C8B-B14F-4D97-AF65-F5344CB8AC3E}">
        <p14:creationId xmlns:p14="http://schemas.microsoft.com/office/powerpoint/2010/main" val="2604354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n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1588.WAV">
            <a:hlinkClick r:id="" action="ppaction://media"/>
          </p:cNvPr>
          <p:cNvPicPr>
            <a:picLocks noRot="1" noChangeAspect="1"/>
          </p:cNvPicPr>
          <p:nvPr>
            <a:wavAudioFile r:embed="rId1" name="~PP3908.WAV"/>
          </p:nvPr>
        </p:nvPicPr>
        <p:blipFill>
          <a:blip r:embed="rId4">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910671"/>
      </p:ext>
    </p:extLst>
  </p:cSld>
  <p:clrMapOvr>
    <a:masterClrMapping/>
  </p:clrMapOvr>
  <p:transition spd="med" advTm="2580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5" descr="Z"/>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lstStyle/>
          <a:p>
            <a:pPr defTabSz="1219050" fontAlgn="base">
              <a:spcBef>
                <a:spcPct val="0"/>
              </a:spcBef>
              <a:spcAft>
                <a:spcPct val="0"/>
              </a:spcAft>
            </a:pPr>
            <a:endParaRPr lang="en-US" sz="2400">
              <a:solidFill>
                <a:prstClr val="black"/>
              </a:solidFill>
              <a:latin typeface=".VnTimeH" pitchFamily="34" charset="0"/>
            </a:endParaRPr>
          </a:p>
        </p:txBody>
      </p:sp>
      <p:pic>
        <p:nvPicPr>
          <p:cNvPr id="11267" name="Picture 7" descr="hinh-nen-de-thuong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1"/>
          <p:cNvSpPr>
            <a:spLocks noChangeArrowheads="1"/>
          </p:cNvSpPr>
          <p:nvPr/>
        </p:nvSpPr>
        <p:spPr bwMode="auto">
          <a:xfrm>
            <a:off x="812800" y="1905008"/>
            <a:ext cx="5689600" cy="102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nchor="ctr">
            <a:spAutoFit/>
          </a:bodyPr>
          <a:lstStyle/>
          <a:p>
            <a:pPr algn="ctr" defTabSz="1219050" eaLnBrk="0" fontAlgn="base" hangingPunct="0">
              <a:spcBef>
                <a:spcPct val="0"/>
              </a:spcBef>
              <a:spcAft>
                <a:spcPct val="0"/>
              </a:spcAft>
            </a:pPr>
            <a:r>
              <a:rPr lang="en-US" sz="5900" b="1" dirty="0" err="1">
                <a:solidFill>
                  <a:srgbClr val="EC6512"/>
                </a:solidFill>
                <a:latin typeface="Times New Roman" pitchFamily="18" charset="0"/>
                <a:cs typeface="Times New Roman" pitchFamily="18" charset="0"/>
              </a:rPr>
              <a:t>Ổn</a:t>
            </a:r>
            <a:r>
              <a:rPr lang="en-US" sz="5900" b="1" dirty="0">
                <a:solidFill>
                  <a:srgbClr val="EC6512"/>
                </a:solidFill>
                <a:latin typeface="Times New Roman" pitchFamily="18" charset="0"/>
                <a:cs typeface="Times New Roman" pitchFamily="18" charset="0"/>
              </a:rPr>
              <a:t> </a:t>
            </a:r>
            <a:r>
              <a:rPr lang="en-US" sz="5900" b="1" dirty="0" err="1">
                <a:solidFill>
                  <a:srgbClr val="EC6512"/>
                </a:solidFill>
                <a:latin typeface="Times New Roman" pitchFamily="18" charset="0"/>
                <a:cs typeface="Times New Roman" pitchFamily="18" charset="0"/>
              </a:rPr>
              <a:t>định</a:t>
            </a:r>
            <a:r>
              <a:rPr lang="en-US" sz="5900" b="1" dirty="0">
                <a:solidFill>
                  <a:srgbClr val="EC6512"/>
                </a:solidFill>
                <a:latin typeface="Times New Roman" pitchFamily="18" charset="0"/>
                <a:cs typeface="Times New Roman" pitchFamily="18" charset="0"/>
              </a:rPr>
              <a:t> </a:t>
            </a:r>
            <a:r>
              <a:rPr lang="en-US" sz="5900" b="1" dirty="0" err="1">
                <a:solidFill>
                  <a:srgbClr val="EC6512"/>
                </a:solidFill>
                <a:latin typeface="Times New Roman" pitchFamily="18" charset="0"/>
                <a:cs typeface="Times New Roman" pitchFamily="18" charset="0"/>
              </a:rPr>
              <a:t>tổ</a:t>
            </a:r>
            <a:r>
              <a:rPr lang="en-US" sz="5900" b="1" dirty="0">
                <a:solidFill>
                  <a:srgbClr val="EC6512"/>
                </a:solidFill>
                <a:latin typeface="Times New Roman" pitchFamily="18" charset="0"/>
                <a:cs typeface="Times New Roman" pitchFamily="18" charset="0"/>
              </a:rPr>
              <a:t> </a:t>
            </a:r>
            <a:r>
              <a:rPr lang="en-US" sz="5900" b="1" dirty="0" err="1">
                <a:solidFill>
                  <a:srgbClr val="EC6512"/>
                </a:solidFill>
                <a:latin typeface="Times New Roman" pitchFamily="18" charset="0"/>
                <a:cs typeface="Times New Roman" pitchFamily="18" charset="0"/>
              </a:rPr>
              <a:t>chức</a:t>
            </a:r>
            <a:endParaRPr lang="en-US" sz="2700" dirty="0">
              <a:solidFill>
                <a:srgbClr val="EC6512"/>
              </a:solidFill>
              <a:latin typeface="Times New Roman" pitchFamily="18" charset="0"/>
              <a:cs typeface="Times New Roman" pitchFamily="18" charset="0"/>
            </a:endParaRPr>
          </a:p>
        </p:txBody>
      </p:sp>
      <p:pic>
        <p:nvPicPr>
          <p:cNvPr id="6" name="~PP21354.WAV">
            <a:hlinkClick r:id="" action="ppaction://media"/>
          </p:cNvPr>
          <p:cNvPicPr>
            <a:picLocks noRot="1" noChangeAspect="1"/>
          </p:cNvPicPr>
          <p:nvPr>
            <a:wavAudioFile r:embed="rId2" name="~PP2127.WAV"/>
          </p:nvPr>
        </p:nvPicPr>
        <p:blipFill>
          <a:blip r:embed="rId7">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19200" y="3099718"/>
            <a:ext cx="5689600" cy="656591"/>
          </a:xfrm>
          <a:prstGeom prst="rect">
            <a:avLst/>
          </a:prstGeom>
          <a:noFill/>
        </p:spPr>
        <p:txBody>
          <a:bodyPr wrap="square" lIns="121904" tIns="60952" rIns="121904" bIns="60952" rtlCol="0">
            <a:spAutoFit/>
          </a:bodyPr>
          <a:lstStyle/>
          <a:p>
            <a:pPr defTabSz="1219050" fontAlgn="base">
              <a:spcBef>
                <a:spcPct val="0"/>
              </a:spcBef>
              <a:spcAft>
                <a:spcPct val="0"/>
              </a:spcAft>
            </a:pPr>
            <a:r>
              <a:rPr lang="en-US" sz="3500" dirty="0" err="1">
                <a:solidFill>
                  <a:srgbClr val="002060"/>
                </a:solidFill>
                <a:latin typeface="Times New Roman" pitchFamily="18" charset="0"/>
                <a:cs typeface="Times New Roman" pitchFamily="18" charset="0"/>
              </a:rPr>
              <a:t>Bài</a:t>
            </a:r>
            <a:r>
              <a:rPr lang="en-US" sz="3500" dirty="0">
                <a:solidFill>
                  <a:srgbClr val="002060"/>
                </a:solidFill>
                <a:latin typeface="Times New Roman" pitchFamily="18" charset="0"/>
                <a:cs typeface="Times New Roman" pitchFamily="18" charset="0"/>
              </a:rPr>
              <a:t> </a:t>
            </a:r>
            <a:r>
              <a:rPr lang="en-US" sz="3500" dirty="0" err="1">
                <a:solidFill>
                  <a:srgbClr val="002060"/>
                </a:solidFill>
                <a:latin typeface="Times New Roman" pitchFamily="18" charset="0"/>
                <a:cs typeface="Times New Roman" pitchFamily="18" charset="0"/>
              </a:rPr>
              <a:t>hát</a:t>
            </a:r>
            <a:r>
              <a:rPr lang="en-US" sz="3500" dirty="0">
                <a:solidFill>
                  <a:srgbClr val="002060"/>
                </a:solidFill>
                <a:latin typeface="Times New Roman" pitchFamily="18" charset="0"/>
                <a:cs typeface="Times New Roman" pitchFamily="18" charset="0"/>
              </a:rPr>
              <a:t>: </a:t>
            </a:r>
            <a:r>
              <a:rPr lang="en-US" sz="3500" dirty="0" err="1">
                <a:solidFill>
                  <a:srgbClr val="002060"/>
                </a:solidFill>
                <a:latin typeface="Times New Roman" pitchFamily="18" charset="0"/>
                <a:cs typeface="Times New Roman" pitchFamily="18" charset="0"/>
              </a:rPr>
              <a:t>Trời</a:t>
            </a:r>
            <a:r>
              <a:rPr lang="en-US" sz="3500" dirty="0">
                <a:solidFill>
                  <a:srgbClr val="002060"/>
                </a:solidFill>
                <a:latin typeface="Times New Roman" pitchFamily="18" charset="0"/>
                <a:cs typeface="Times New Roman" pitchFamily="18" charset="0"/>
              </a:rPr>
              <a:t> </a:t>
            </a:r>
            <a:r>
              <a:rPr lang="en-US" sz="3500" dirty="0" err="1">
                <a:solidFill>
                  <a:srgbClr val="002060"/>
                </a:solidFill>
                <a:latin typeface="Times New Roman" pitchFamily="18" charset="0"/>
                <a:cs typeface="Times New Roman" pitchFamily="18" charset="0"/>
              </a:rPr>
              <a:t>nắng</a:t>
            </a:r>
            <a:r>
              <a:rPr lang="en-US" sz="3500" dirty="0">
                <a:solidFill>
                  <a:srgbClr val="002060"/>
                </a:solidFill>
                <a:latin typeface="Times New Roman" pitchFamily="18" charset="0"/>
                <a:cs typeface="Times New Roman" pitchFamily="18" charset="0"/>
              </a:rPr>
              <a:t> </a:t>
            </a:r>
            <a:r>
              <a:rPr lang="en-US" sz="3500" dirty="0" err="1">
                <a:solidFill>
                  <a:srgbClr val="002060"/>
                </a:solidFill>
                <a:latin typeface="Times New Roman" pitchFamily="18" charset="0"/>
                <a:cs typeface="Times New Roman" pitchFamily="18" charset="0"/>
              </a:rPr>
              <a:t>trời</a:t>
            </a:r>
            <a:r>
              <a:rPr lang="en-US" sz="3500" dirty="0">
                <a:solidFill>
                  <a:srgbClr val="002060"/>
                </a:solidFill>
                <a:latin typeface="Times New Roman" pitchFamily="18" charset="0"/>
                <a:cs typeface="Times New Roman" pitchFamily="18" charset="0"/>
              </a:rPr>
              <a:t> </a:t>
            </a:r>
            <a:r>
              <a:rPr lang="en-US" sz="3500" dirty="0" err="1">
                <a:solidFill>
                  <a:srgbClr val="002060"/>
                </a:solidFill>
                <a:latin typeface="Times New Roman" pitchFamily="18" charset="0"/>
                <a:cs typeface="Times New Roman" pitchFamily="18" charset="0"/>
              </a:rPr>
              <a:t>mưa</a:t>
            </a:r>
            <a:endParaRPr lang="en-US" sz="3500" dirty="0">
              <a:solidFill>
                <a:srgbClr val="002060"/>
              </a:solidFill>
              <a:latin typeface="Times New Roman" pitchFamily="18" charset="0"/>
              <a:cs typeface="Times New Roman" pitchFamily="18" charset="0"/>
            </a:endParaRPr>
          </a:p>
        </p:txBody>
      </p:sp>
      <p:pic>
        <p:nvPicPr>
          <p:cNvPr id="4" name="Trời Nắng Trời Mưa, Trời nắng thỏ đi tắm nắng - Bé Minh Vy - Nhạc Thiếu Nhi Hay Nhất, 4K.mp3">
            <a:hlinkClick r:id="" action="ppaction://media"/>
          </p:cNvPr>
          <p:cNvPicPr>
            <a:picLocks noChangeAspect="1"/>
          </p:cNvPicPr>
          <p:nvPr>
            <a:audioFile r:link="rId3"/>
            <p:extLst>
              <p:ext uri="{DAA4B4D4-6D71-4841-9C94-3DE7FCFB9230}">
                <p14:media xmlns:p14="http://schemas.microsoft.com/office/powerpoint/2010/main" r:embed="rId4">
                  <p14:trim st="8100" end="137346.5753"/>
                </p14:media>
              </p:ext>
            </p:extLst>
          </p:nvPr>
        </p:nvPicPr>
        <p:blipFill>
          <a:blip r:embed="rId8"/>
          <a:stretch>
            <a:fillRect/>
          </a:stretch>
        </p:blipFill>
        <p:spPr>
          <a:xfrm>
            <a:off x="3352800" y="4164724"/>
            <a:ext cx="609600" cy="609600"/>
          </a:xfrm>
          <a:prstGeom prst="rect">
            <a:avLst/>
          </a:prstGeom>
        </p:spPr>
      </p:pic>
    </p:spTree>
    <p:custDataLst>
      <p:tags r:id="rId1"/>
    </p:custDataLst>
    <p:extLst>
      <p:ext uri="{BB962C8B-B14F-4D97-AF65-F5344CB8AC3E}">
        <p14:creationId xmlns:p14="http://schemas.microsoft.com/office/powerpoint/2010/main" val="449386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linds(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57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audio>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1072057" y="1722989"/>
            <a:ext cx="7520152" cy="2062103"/>
          </a:xfrm>
          <a:prstGeom prst="rect">
            <a:avLst/>
          </a:prstGeom>
        </p:spPr>
        <p:txBody>
          <a:bodyPr wrap="square">
            <a:spAutoFit/>
          </a:bodyPr>
          <a:lstStyle/>
          <a:p>
            <a:pPr>
              <a:defRPr/>
            </a:pPr>
            <a:r>
              <a:rPr lang="vi-VN" sz="3200" b="1" dirty="0">
                <a:solidFill>
                  <a:srgbClr val="FF0000"/>
                </a:solidFill>
                <a:latin typeface="Times New Roman" pitchFamily="18" charset="0"/>
                <a:cs typeface="Times New Roman" pitchFamily="18" charset="0"/>
              </a:rPr>
              <a:t>-Vì sao khi thu hoạch cây rau của các anh thì củ to mà rau của Thỏ Út củ lại nhỏ? </a:t>
            </a:r>
          </a:p>
          <a:p>
            <a:pPr>
              <a:defRPr/>
            </a:pPr>
            <a:r>
              <a:rPr lang="vi-VN" sz="3200" b="1" dirty="0">
                <a:solidFill>
                  <a:srgbClr val="FF0000"/>
                </a:solidFill>
                <a:latin typeface="Times New Roman" pitchFamily="18" charset="0"/>
                <a:cs typeface="Times New Roman" pitchFamily="18" charset="0"/>
              </a:rPr>
              <a:t>+ Thấy rau của mình như vậy thỏ Út cảm thấy thế nào? </a:t>
            </a:r>
          </a:p>
        </p:txBody>
      </p:sp>
    </p:spTree>
    <p:extLst>
      <p:ext uri="{BB962C8B-B14F-4D97-AF65-F5344CB8AC3E}">
        <p14:creationId xmlns:p14="http://schemas.microsoft.com/office/powerpoint/2010/main" val="1761302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n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2" y="2"/>
            <a:ext cx="31369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633665"/>
            <a:ext cx="36576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096753" y="2257426"/>
            <a:ext cx="2940049"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P31604.WAV">
            <a:hlinkClick r:id="" action="ppaction://media"/>
          </p:cNvPr>
          <p:cNvPicPr>
            <a:picLocks noRot="1" noChangeAspect="1"/>
          </p:cNvPicPr>
          <p:nvPr>
            <a:wavAudioFile r:embed="rId1" name="~PP3460.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038012"/>
      </p:ext>
    </p:extLst>
  </p:cSld>
  <p:clrMapOvr>
    <a:masterClrMapping/>
  </p:clrMapOvr>
  <p:transition spd="med" advTm="2969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4.33526E-6 C -0.00208 -0.00971 -0.00556 -0.01757 -0.00799 -0.02728 C -0.00851 -0.02937 -0.00955 -0.03376 -0.00955 -0.03376 C -0.01007 -0.03861 -0.01024 -0.0437 -0.01111 -0.04856 C -0.01181 -0.05226 -0.01372 -0.05549 -0.01441 -0.05919 C -0.01545 -0.06543 -0.01528 -0.07191 -0.01597 -0.07815 C -0.01632 -0.08093 -0.01701 -0.0837 -0.01754 -0.08648 C -0.01806 -0.09226 -0.01806 -0.09804 -0.0191 -0.10358 C -0.01962 -0.1059 -0.0217 -0.11237 -0.02222 -0.10983 C -0.02309 -0.10497 -0.02118 -0.09989 -0.02066 -0.09503 C -0.01945 -0.08254 -0.01892 -0.07283 -0.01597 -0.06127 C -0.01684 -0.04139 -0.02257 -0.02289 -0.01111 -0.00832 C -0.01007 -0.00416 -0.00955 0.00046 -0.00799 0.00439 C -0.00695 0.00717 -0.00573 0.00994 -0.00486 0.01272 C -0.00365 0.01688 -0.00174 0.02543 -0.00174 0.02543 C -0.00122 0.02335 -3.33333E-6 0.0215 -3.33333E-6 0.01919 C -3.33333E-6 0.01364 -0.00504 -0.00671 -0.00642 -0.01249 C -0.00695 -0.01665 -0.00573 -0.0222 -0.00799 -0.0252 C -0.00972 -0.02752 -0.00955 -0.01133 -0.00955 -0.01896 " pathEditMode="relative" ptsTypes="ffffffffffffffffffA">
                                      <p:cBhvr>
                                        <p:cTn id="6" dur="3000" fill="hold"/>
                                        <p:tgtEl>
                                          <p:spTgt spid="1331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94444E-6 -2.08092E-6 C 0.00173 0.00948 0.00416 0.01827 0.00642 0.02752 C 0.00694 0.0296 0.00746 0.03191 0.00798 0.03399 C 0.00851 0.03607 0.00955 0.04023 0.00955 0.04023 C 0.00903 0.04879 0.00798 0.07422 0.00798 0.06567 C 0.00798 0.0437 0.00625 0.02151 0.00955 -2.08092E-6 C 0.01024 -0.00508 0.01597 0.01272 0.01597 0.01272 C 0.02031 0.03099 0.0191 0.04925 0.01753 0.06775 C 0.01215 0.05758 0.01232 0.04879 0.01111 0.03607 C 0.01163 0.02752 0.01128 0.01896 0.01267 0.01064 C 0.01302 0.00833 0.01423 0.0148 0.01423 0.01711 C 0.01423 0.03122 0.01267 0.0733 0.01267 0.05919 C 0.01267 0.03815 0.01371 0.01688 0.01423 -0.00416 C 0.01476 0.00856 0.01545 0.02128 0.01597 0.03399 C 0.01753 0.07099 0.0217 0.09573 0.00955 0.06359 C 0.00746 0.04463 0.00798 0.05388 0.00798 0.03607 " pathEditMode="relative" ptsTypes="fffffffffffffffA">
                                      <p:cBhvr>
                                        <p:cTn id="8" dur="3000" fill="hold"/>
                                        <p:tgtEl>
                                          <p:spTgt spid="13316"/>
                                        </p:tgtEl>
                                        <p:attrNameLst>
                                          <p:attrName>ppt_x</p:attrName>
                                          <p:attrName>ppt_y</p:attrName>
                                        </p:attrNameLst>
                                      </p:cBhvr>
                                    </p:animMotion>
                                  </p:childTnLst>
                                </p:cTn>
                              </p:par>
                            </p:childTnLst>
                          </p:cTn>
                        </p:par>
                        <p:par>
                          <p:cTn id="9" fill="hold" nodeType="afterGroup">
                            <p:stCondLst>
                              <p:cond delay="3000"/>
                            </p:stCondLst>
                            <p:childTnLst>
                              <p:par>
                                <p:cTn id="10" presetID="0" presetClass="path" presetSubtype="0" accel="50000" decel="50000" fill="hold" nodeType="afterEffect">
                                  <p:stCondLst>
                                    <p:cond delay="0"/>
                                  </p:stCondLst>
                                  <p:childTnLst>
                                    <p:animMotion origin="layout" path="M -2.5E-6 -1.44509E-6 C 0.00295 0.01272 0.01146 0.0215 0.01684 0.03237 C 0.02032 0.04624 0.01788 0.04046 0.02257 0.04971 C 0.02604 0.06451 0.0349 0.06844 0.04219 0.07861 C 0.04497 0.08971 0.05174 0.09434 0.05764 0.1015 C 0.06111 0.10567 0.06372 0.11168 0.06754 0.11491 C 0.06893 0.1163 0.07032 0.11792 0.07188 0.11885 C 0.07448 0.12046 0.08004 0.12254 0.08004 0.12278 C 0.08785 0.13041 0.09618 0.1385 0.10556 0.14174 C 0.11007 0.1459 0.11528 0.14844 0.11945 0.15307 C 0.12344 0.15723 0.12205 0.15885 0.12795 0.16093 C 0.13177 0.16208 0.13559 0.16208 0.13924 0.16278 C 0.14497 0.17017 0.15 0.17087 0.15764 0.17434 C 0.16337 0.17688 0.16736 0.1815 0.17309 0.18405 C 0.18056 0.19075 0.19028 0.19445 0.19705 0.20301 C 0.20434 0.21249 0.21025 0.2178 0.21962 0.22428 C 0.23594 0.23538 0.21111 0.22567 0.22952 0.23168 C 0.24497 0.24278 0.25295 0.24856 0.2717 0.2511 C 0.27813 0.25341 0.28472 0.25457 0.29132 0.25665 C 0.30157 0.26613 0.28854 0.25503 0.30122 0.26266 C 0.30591 0.26543 0.31042 0.27098 0.31528 0.27399 C 0.31788 0.27561 0.32118 0.27584 0.32361 0.27792 C 0.325 0.27908 0.32639 0.28093 0.32795 0.28162 C 0.33056 0.28324 0.33629 0.28532 0.33629 0.28555 C 0.34219 0.29341 0.34358 0.30197 0.34618 0.31237 C 0.35052 0.32971 0.35469 0.3452 0.35469 0.36416 " pathEditMode="relative" rAng="0" ptsTypes="fffffffffffffffffffffffffA">
                                      <p:cBhvr>
                                        <p:cTn id="11" dur="2000" fill="hold"/>
                                        <p:tgtEl>
                                          <p:spTgt spid="13315"/>
                                        </p:tgtEl>
                                        <p:attrNameLst>
                                          <p:attrName>ppt_x</p:attrName>
                                          <p:attrName>ppt_y</p:attrName>
                                        </p:attrNameLst>
                                      </p:cBhvr>
                                      <p:rCtr x="17726" y="18197"/>
                                    </p:animMotion>
                                  </p:childTnLst>
                                </p:cTn>
                              </p:par>
                            </p:childTnLst>
                          </p:cTn>
                        </p:par>
                        <p:par>
                          <p:cTn id="12" fill="hold" nodeType="afterGroup">
                            <p:stCondLst>
                              <p:cond delay="5000"/>
                            </p:stCondLst>
                            <p:childTnLst>
                              <p:par>
                                <p:cTn id="13" presetID="0" presetClass="path" presetSubtype="0" accel="50000" decel="50000" fill="hold" nodeType="afterEffect">
                                  <p:stCondLst>
                                    <p:cond delay="0"/>
                                  </p:stCondLst>
                                  <p:childTnLst>
                                    <p:animMotion origin="layout" path="M 0.00799 0.03607 C 0.0217 0.08902 0.00295 0.01017 0.01389 0.06983 C 0.01459 0.07399 0.0165 0.077 0.01771 0.08116 C 0.03091 0.13642 0.02032 0.10243 0.02969 0.12971 C 0.03733 0.19145 0.05382 0.24486 0.05834 0.3089 C 0.06164 0.35491 0.05834 0.40301 0.06545 0.44717 C 0.07101 0.52 0.06736 0.46682 0.06736 0.60786 " pathEditMode="relative" rAng="0" ptsTypes="ffffffA">
                                      <p:cBhvr>
                                        <p:cTn id="14" dur="2000" fill="hold"/>
                                        <p:tgtEl>
                                          <p:spTgt spid="13316"/>
                                        </p:tgtEl>
                                        <p:attrNameLst>
                                          <p:attrName>ppt_x</p:attrName>
                                          <p:attrName>ppt_y</p:attrName>
                                        </p:attrNameLst>
                                      </p:cBhvr>
                                      <p:rCtr x="2899" y="27283"/>
                                    </p:animMotion>
                                  </p:childTnLst>
                                </p:cTn>
                              </p:par>
                            </p:childTnLst>
                          </p:cTn>
                        </p:par>
                        <p:par>
                          <p:cTn id="15" fill="hold" nodeType="afterGroup">
                            <p:stCondLst>
                              <p:cond delay="7000"/>
                            </p:stCondLst>
                            <p:childTnLst>
                              <p:par>
                                <p:cTn id="16" presetID="0" presetClass="path" presetSubtype="0" accel="50000" decel="50000" fill="hold" nodeType="afterEffect">
                                  <p:stCondLst>
                                    <p:cond delay="0"/>
                                  </p:stCondLst>
                                  <p:childTnLst>
                                    <p:animMotion origin="layout" path="M -3.61111E-6 0.00763 C -0.08003 0.0067 -0.1585 0.00462 -0.23819 0.00624 C -0.33385 0.01872 -0.33177 0.01202 -0.496 0.01202 " pathEditMode="relative" rAng="0" ptsTypes="ffA">
                                      <p:cBhvr>
                                        <p:cTn id="17" dur="5000" fill="hold"/>
                                        <p:tgtEl>
                                          <p:spTgt spid="23559"/>
                                        </p:tgtEl>
                                        <p:attrNameLst>
                                          <p:attrName>ppt_x</p:attrName>
                                          <p:attrName>ppt_y</p:attrName>
                                        </p:attrNameLst>
                                      </p:cBhvr>
                                      <p:rCtr x="-24809" y="39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1560788" y="1722989"/>
            <a:ext cx="7520152" cy="646331"/>
          </a:xfrm>
          <a:prstGeom prst="rect">
            <a:avLst/>
          </a:prstGeom>
        </p:spPr>
        <p:txBody>
          <a:bodyPr wrap="square">
            <a:spAutoFit/>
          </a:bodyPr>
          <a:lstStyle/>
          <a:p>
            <a:pPr>
              <a:defRPr/>
            </a:pPr>
            <a:r>
              <a:rPr lang="vi-VN" sz="3600" b="1" dirty="0">
                <a:solidFill>
                  <a:srgbClr val="FF0000"/>
                </a:solidFill>
                <a:latin typeface="Times New Roman" pitchFamily="18" charset="0"/>
                <a:cs typeface="Times New Roman" pitchFamily="18" charset="0"/>
              </a:rPr>
              <a:t>Thỏ Út đã hỏi mẹ điều gì?</a:t>
            </a:r>
          </a:p>
        </p:txBody>
      </p:sp>
    </p:spTree>
    <p:extLst>
      <p:ext uri="{BB962C8B-B14F-4D97-AF65-F5344CB8AC3E}">
        <p14:creationId xmlns:p14="http://schemas.microsoft.com/office/powerpoint/2010/main" val="3027006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xxx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8399" y="2362201"/>
            <a:ext cx="3012017"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914400"/>
            <a:ext cx="294005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11619.WAV">
            <a:hlinkClick r:id="" action="ppaction://media"/>
          </p:cNvPr>
          <p:cNvPicPr>
            <a:picLocks noRot="1" noChangeAspect="1"/>
          </p:cNvPicPr>
          <p:nvPr>
            <a:wavAudioFile r:embed="rId1" name="~PP1706.WAV"/>
          </p:nvPr>
        </p:nvPicPr>
        <p:blipFill>
          <a:blip r:embed="rId5">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937100"/>
      </p:ext>
    </p:extLst>
  </p:cSld>
  <p:clrMapOvr>
    <a:masterClrMapping/>
  </p:clrMapOvr>
  <p:transition advTm="91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2083 0.05826 C 0.15208 0.06242 0.28281 0.06173 0.41441 0.05826 C 0.41927 0.05595 0.42378 0.05017 0.42882 0.04832 C 0.43663 0.04578 0.44462 0.04578 0.4526 0.04462 C 0.45903 0.04023 0.45573 0.04138 0.4625 0.04138 " pathEditMode="relative" rAng="0" ptsTypes="ffffA">
                                      <p:cBhvr>
                                        <p:cTn id="6" dur="5000" fill="hold"/>
                                        <p:tgtEl>
                                          <p:spTgt spid="22536"/>
                                        </p:tgtEl>
                                        <p:attrNameLst>
                                          <p:attrName>ppt_x</p:attrName>
                                          <p:attrName>ppt_y</p:attrName>
                                        </p:attrNameLst>
                                      </p:cBhvr>
                                      <p:rCtr x="22083" y="-694"/>
                                    </p:animMotion>
                                  </p:childTnLst>
                                </p:cTn>
                              </p:par>
                              <p:par>
                                <p:cTn id="7" presetID="0" presetClass="path" presetSubtype="0" accel="50000" decel="50000" fill="hold" nodeType="withEffect">
                                  <p:stCondLst>
                                    <p:cond delay="0"/>
                                  </p:stCondLst>
                                  <p:childTnLst>
                                    <p:animMotion origin="layout" path="M 3.88889E-6 6.35838E-7 C -0.10434 0.00879 -0.2099 0.01433 -0.31389 0.06104 C -0.40851 0.04439 -0.35087 0.05087 -0.48716 0.05087 " pathEditMode="relative" rAng="0" ptsTypes="ffA">
                                      <p:cBhvr>
                                        <p:cTn id="8" dur="5000" fill="hold"/>
                                        <p:tgtEl>
                                          <p:spTgt spid="23559"/>
                                        </p:tgtEl>
                                        <p:attrNameLst>
                                          <p:attrName>ppt_x</p:attrName>
                                          <p:attrName>ppt_y</p:attrName>
                                        </p:attrNameLst>
                                      </p:cBhvr>
                                      <p:rCtr x="-24358" y="305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1198181" y="1722989"/>
            <a:ext cx="7520152" cy="2308324"/>
          </a:xfrm>
          <a:prstGeom prst="rect">
            <a:avLst/>
          </a:prstGeom>
        </p:spPr>
        <p:txBody>
          <a:bodyPr wrap="square">
            <a:spAutoFit/>
          </a:bodyPr>
          <a:lstStyle/>
          <a:p>
            <a:pPr>
              <a:defRPr/>
            </a:pPr>
            <a:r>
              <a:rPr lang="vi-VN" sz="3600" b="1" dirty="0">
                <a:solidFill>
                  <a:srgbClr val="FF0000"/>
                </a:solidFill>
                <a:latin typeface="Times New Roman" pitchFamily="18" charset="0"/>
                <a:cs typeface="Times New Roman" pitchFamily="18" charset="0"/>
              </a:rPr>
              <a:t>+ Vụ sau những cây rau của thỏ út như thế nào?</a:t>
            </a:r>
          </a:p>
          <a:p>
            <a:pPr>
              <a:defRPr/>
            </a:pPr>
            <a:r>
              <a:rPr lang="vi-VN" sz="3600" b="1" dirty="0">
                <a:solidFill>
                  <a:srgbClr val="FF0000"/>
                </a:solidFill>
                <a:latin typeface="Times New Roman" pitchFamily="18" charset="0"/>
                <a:cs typeface="Times New Roman" pitchFamily="18" charset="0"/>
              </a:rPr>
              <a:t>+ Khi thấy thỏ út chăm chỉ, chịu khó làm việc thỏ Mẹ cảm  thấy  ra sao?</a:t>
            </a:r>
          </a:p>
        </p:txBody>
      </p:sp>
    </p:spTree>
    <p:extLst>
      <p:ext uri="{BB962C8B-B14F-4D97-AF65-F5344CB8AC3E}">
        <p14:creationId xmlns:p14="http://schemas.microsoft.com/office/powerpoint/2010/main" val="3728251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228601"/>
            <a:ext cx="7010400" cy="485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1635.WAV">
            <a:hlinkClick r:id="" action="ppaction://media"/>
          </p:cNvPr>
          <p:cNvPicPr>
            <a:picLocks noRot="1" noChangeAspect="1"/>
          </p:cNvPicPr>
          <p:nvPr>
            <a:wavAudioFile r:embed="rId1" name="~PP3695.WAV"/>
          </p:nvPr>
        </p:nvPicPr>
        <p:blipFill>
          <a:blip r:embed="rId5">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001374"/>
      </p:ext>
    </p:extLst>
  </p:cSld>
  <p:clrMapOvr>
    <a:masterClrMapping/>
  </p:clrMapOvr>
  <p:transition advTm="13674">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1.56069E-6 C -0.00295 0.00763 -0.00573 0.01456 -0.00885 0.02196 C -0.00955 0.02312 -0.00972 0.0252 -0.01024 0.02613 C -0.01284 0.03098 -0.01857 0.03144 -0.0217 0.03214 C -0.02205 0.03306 -0.02413 0.03722 -0.0243 0.03815 C -0.02708 0.04832 -0.02274 0.03699 -0.02639 0.04693 C -0.0302 0.0578 -0.02534 0.04162 -0.02899 0.05433 C -0.02986 0.05942 -0.03125 0.06289 -0.03177 0.06798 C -0.03229 0.07237 -0.03211 0.07722 -0.03316 0.08139 C -0.03368 0.08393 -0.03611 0.08509 -0.03715 0.08578 C -0.03784 0.0867 -0.03854 0.08763 -0.03906 0.08855 C -0.03993 0.09017 -0.04045 0.09202 -0.04132 0.09318 C -0.0434 0.09665 -0.04531 0.09803 -0.04722 0.10243 C -0.04826 0.11144 -0.05017 0.12439 -0.05468 0.1274 C -0.05503 0.12832 -0.05711 0.13272 -0.05729 0.13341 C -0.06059 0.14543 -0.06041 0.15746 -0.06736 0.163 C -0.0677 0.16485 -0.0684 0.16601 -0.06875 0.16763 C -0.06927 0.17063 -0.07014 0.17665 -0.07014 0.17688 C -0.07031 0.18058 -0.07031 0.18959 -0.07135 0.19445 C -0.07309 0.20115 -0.07239 0.19699 -0.07482 0.20162 C -0.07777 0.2074 -0.07968 0.21341 -0.08281 0.21826 C -0.08472 0.22451 -0.08402 0.23098 -0.08628 0.23607 C -0.08871 0.24162 -0.09184 0.24555 -0.09444 0.2511 C -0.09531 0.26358 -0.09479 0.2585 -0.09843 0.26566 C -0.09843 0.26705 -0.0993 0.27445 -0.09965 0.27607 C -0.10104 0.28115 -0.1033 0.28439 -0.10416 0.28994 " pathEditMode="relative" rAng="0" ptsTypes="fffffffffffffffffffffffffA">
                                      <p:cBhvr>
                                        <p:cTn id="6" dur="10000" fill="hold"/>
                                        <p:tgtEl>
                                          <p:spTgt spid="5"/>
                                        </p:tgtEl>
                                        <p:attrNameLst>
                                          <p:attrName>ppt_x</p:attrName>
                                          <p:attrName>ppt_y</p:attrName>
                                        </p:attrNameLst>
                                      </p:cBhvr>
                                      <p:rCtr x="-5208" y="1449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Picture3.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p:spPr>
      </p:pic>
      <p:pic>
        <p:nvPicPr>
          <p:cNvPr id="5" name="Picture 6" descr="xx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683001"/>
            <a:ext cx="477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7702" y="3733801"/>
            <a:ext cx="48895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descr="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89600" y="1219200"/>
            <a:ext cx="60452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31651.WAV">
            <a:hlinkClick r:id="" action="ppaction://media"/>
          </p:cNvPr>
          <p:cNvPicPr>
            <a:picLocks noRot="1" noChangeAspect="1"/>
          </p:cNvPicPr>
          <p:nvPr>
            <a:wavAudioFile r:embed="rId2" name="~PP3989.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63746233"/>
      </p:ext>
    </p:extLst>
  </p:cSld>
  <p:clrMapOvr>
    <a:masterClrMapping/>
  </p:clrMapOvr>
  <p:transition advTm="84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842 1.32948E-6 C 0.10052 -0.00717 0.1184 -0.00324 0.13489 -0.00208 C 0.15034 0.003 0.14843 0.00185 0.17152 1.32948E-6 C 0.17968 -0.0037 0.18646 -0.00185 0.19357 0.00416 C 0.20642 0.00277 0.21771 0.00069 0.23003 -0.00208 C 0.24948 -0.00069 0.26076 0.00578 0.27621 -0.00416 C 0.28507 -0.00347 0.29427 -0.00347 0.30295 -0.00208 C 0.30729 -0.00139 0.31597 0.00208 0.31597 0.00231 C 0.44132 -0.00046 0.3868 1.32948E-6 0.47916 1.32948E-6 " pathEditMode="relative" rAng="0" ptsTypes="ffffffffA">
                                      <p:cBhvr>
                                        <p:cTn id="6" dur="10000" fill="hold"/>
                                        <p:tgtEl>
                                          <p:spTgt spid="5"/>
                                        </p:tgtEl>
                                        <p:attrNameLst>
                                          <p:attrName>ppt_x</p:attrName>
                                          <p:attrName>ppt_y</p:attrName>
                                        </p:attrNameLst>
                                      </p:cBhvr>
                                      <p:rCtr x="19740" y="-69"/>
                                    </p:animMotion>
                                  </p:childTnLst>
                                </p:cTn>
                              </p:par>
                              <p:par>
                                <p:cTn id="7" presetID="3" presetClass="exit" presetSubtype="10" fill="hold" nodeType="withEffect">
                                  <p:stCondLst>
                                    <p:cond delay="0"/>
                                  </p:stCondLst>
                                  <p:childTnLst>
                                    <p:animEffect transition="out" filter="blinds(horizont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1024760" y="824354"/>
            <a:ext cx="7520152" cy="1077218"/>
          </a:xfrm>
          <a:prstGeom prst="rect">
            <a:avLst/>
          </a:prstGeom>
        </p:spPr>
        <p:txBody>
          <a:bodyPr wrap="square">
            <a:spAutoFit/>
          </a:bodyPr>
          <a:lstStyle/>
          <a:p>
            <a:pPr>
              <a:defRPr/>
            </a:pPr>
            <a:r>
              <a:rPr lang="vi-VN" sz="3200" b="1" dirty="0">
                <a:solidFill>
                  <a:srgbClr val="FF0000"/>
                </a:solidFill>
                <a:latin typeface="Times New Roman" pitchFamily="18" charset="0"/>
                <a:cs typeface="Times New Roman" pitchFamily="18" charset="0"/>
              </a:rPr>
              <a:t>Qua câu chuyện này các con học được điều gì?</a:t>
            </a:r>
          </a:p>
        </p:txBody>
      </p:sp>
      <p:sp>
        <p:nvSpPr>
          <p:cNvPr id="3" name="Rectangle 2"/>
          <p:cNvSpPr/>
          <p:nvPr/>
        </p:nvSpPr>
        <p:spPr>
          <a:xfrm>
            <a:off x="1234965" y="2189899"/>
            <a:ext cx="6742386" cy="2246769"/>
          </a:xfrm>
          <a:prstGeom prst="rect">
            <a:avLst/>
          </a:prstGeom>
        </p:spPr>
        <p:txBody>
          <a:bodyPr wrap="square">
            <a:spAutoFit/>
          </a:bodyPr>
          <a:lstStyle/>
          <a:p>
            <a:r>
              <a:rPr lang="en-US" sz="2800" b="1" i="1" dirty="0" smtClean="0">
                <a:solidFill>
                  <a:srgbClr val="002060"/>
                </a:solidFill>
                <a:latin typeface="Times New Roman" pitchFamily="18" charset="0"/>
                <a:cs typeface="Times New Roman" pitchFamily="18" charset="0"/>
              </a:rPr>
              <a:t>=&gt; </a:t>
            </a:r>
            <a:r>
              <a:rPr lang="vi-VN" sz="2800" b="1" i="1" dirty="0" smtClean="0">
                <a:solidFill>
                  <a:srgbClr val="002060"/>
                </a:solidFill>
                <a:latin typeface="Times New Roman" pitchFamily="18" charset="0"/>
                <a:cs typeface="Times New Roman" pitchFamily="18" charset="0"/>
              </a:rPr>
              <a:t>Giáo </a:t>
            </a:r>
            <a:r>
              <a:rPr lang="vi-VN" sz="2800" b="1" i="1" dirty="0">
                <a:solidFill>
                  <a:srgbClr val="002060"/>
                </a:solidFill>
                <a:latin typeface="Times New Roman" pitchFamily="18" charset="0"/>
                <a:cs typeface="Times New Roman" pitchFamily="18" charset="0"/>
              </a:rPr>
              <a:t>dục trẻ: </a:t>
            </a:r>
            <a:r>
              <a:rPr lang="vi-VN" sz="2800" b="1" i="1" dirty="0" smtClean="0">
                <a:solidFill>
                  <a:srgbClr val="002060"/>
                </a:solidFill>
                <a:latin typeface="Times New Roman" pitchFamily="18" charset="0"/>
                <a:cs typeface="Times New Roman" pitchFamily="18" charset="0"/>
              </a:rPr>
              <a:t>Câu </a:t>
            </a:r>
            <a:r>
              <a:rPr lang="vi-VN" sz="2800" b="1" i="1" dirty="0">
                <a:solidFill>
                  <a:srgbClr val="002060"/>
                </a:solidFill>
                <a:latin typeface="Times New Roman" pitchFamily="18" charset="0"/>
                <a:cs typeface="Times New Roman" pitchFamily="18" charset="0"/>
              </a:rPr>
              <a:t>chuyện muốn nhắn nhủ các con rằng muốn đạt được thành quả thì các con luôn  phải chăm chỉ chịu khó, lắng nghe lời dạy của ông bà, bố mẹ và người lớn.</a:t>
            </a:r>
          </a:p>
        </p:txBody>
      </p:sp>
    </p:spTree>
    <p:extLst>
      <p:ext uri="{BB962C8B-B14F-4D97-AF65-F5344CB8AC3E}">
        <p14:creationId xmlns:p14="http://schemas.microsoft.com/office/powerpoint/2010/main" val="29373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504386"/>
          </a:xfrm>
        </p:spPr>
      </p:pic>
      <p:sp>
        <p:nvSpPr>
          <p:cNvPr id="5" name="Rectangle 4"/>
          <p:cNvSpPr/>
          <p:nvPr/>
        </p:nvSpPr>
        <p:spPr>
          <a:xfrm>
            <a:off x="969578" y="2604155"/>
            <a:ext cx="7520152" cy="1015663"/>
          </a:xfrm>
          <a:prstGeom prst="rect">
            <a:avLst/>
          </a:prstGeom>
        </p:spPr>
        <p:txBody>
          <a:bodyPr wrap="square">
            <a:spAutoFit/>
          </a:bodyPr>
          <a:lstStyle/>
          <a:p>
            <a:pPr algn="ctr">
              <a:defRPr/>
            </a:pPr>
            <a:r>
              <a:rPr lang="en-US" sz="6000" b="1" dirty="0" err="1" smtClean="0">
                <a:solidFill>
                  <a:srgbClr val="FF0000"/>
                </a:solidFill>
                <a:latin typeface="Times New Roman" pitchFamily="18" charset="0"/>
                <a:cs typeface="Times New Roman" pitchFamily="18" charset="0"/>
              </a:rPr>
              <a:t>Xem</a:t>
            </a:r>
            <a:r>
              <a:rPr lang="en-US" sz="6000" b="1" dirty="0" smtClean="0">
                <a:solidFill>
                  <a:srgbClr val="FF0000"/>
                </a:solidFill>
                <a:latin typeface="Times New Roman" pitchFamily="18" charset="0"/>
                <a:cs typeface="Times New Roman" pitchFamily="18" charset="0"/>
              </a:rPr>
              <a:t> video </a:t>
            </a:r>
            <a:r>
              <a:rPr lang="en-US" sz="6000" b="1" dirty="0" err="1" smtClean="0">
                <a:solidFill>
                  <a:srgbClr val="FF0000"/>
                </a:solidFill>
                <a:latin typeface="Times New Roman" pitchFamily="18" charset="0"/>
                <a:cs typeface="Times New Roman" pitchFamily="18" charset="0"/>
              </a:rPr>
              <a:t>câu</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chuyện</a:t>
            </a:r>
            <a:endParaRPr lang="vi-VN"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64130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pic>
        <p:nvPicPr>
          <p:cNvPr id="4" name="videoplayback (4).mp4">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20219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62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66" name="Picture 6" descr="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962406"/>
            <a:ext cx="55880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609600" y="2470209"/>
            <a:ext cx="10566400" cy="1539495"/>
          </a:xfrm>
          <a:prstGeom prst="rect">
            <a:avLst/>
          </a:prstGeom>
        </p:spPr>
        <p:txBody>
          <a:bodyPr wrap="none" lIns="121906" tIns="60953" rIns="121906" bIns="60953" fromWordArt="1">
            <a:prstTxWarp prst="textPlain">
              <a:avLst>
                <a:gd name="adj" fmla="val 50000"/>
              </a:avLst>
            </a:prstTxWarp>
          </a:bodyPr>
          <a:lstStyle/>
          <a:p>
            <a:pPr algn="ctr" defTabSz="1219080" fontAlgn="base">
              <a:spcBef>
                <a:spcPct val="0"/>
              </a:spcBef>
              <a:spcAft>
                <a:spcPct val="0"/>
              </a:spcAft>
            </a:pP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Chuyện</a:t>
            </a:r>
            <a:r>
              <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 </a:t>
            </a: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Cây</a:t>
            </a:r>
            <a:r>
              <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 </a:t>
            </a: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rau</a:t>
            </a:r>
            <a:r>
              <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 </a:t>
            </a: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của</a:t>
            </a:r>
            <a:r>
              <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 </a:t>
            </a: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thỏ</a:t>
            </a:r>
            <a:r>
              <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 </a:t>
            </a:r>
            <a:r>
              <a:rPr lang="en-US" sz="4800" kern="10" dirty="0" err="1">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rPr>
              <a:t>út</a:t>
            </a:r>
            <a:endParaRPr lang="en-US" sz="4800" kern="10" dirty="0">
              <a:ln w="19050">
                <a:solidFill>
                  <a:srgbClr val="99CCFF"/>
                </a:solidFill>
                <a:round/>
                <a:headEnd/>
                <a:tailEnd/>
              </a:ln>
              <a:solidFill>
                <a:srgbClr val="DA1F28"/>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371388858"/>
      </p:ext>
    </p:extLst>
  </p:cSld>
  <p:clrMapOvr>
    <a:masterClrMapping/>
  </p:clrMapOvr>
  <p:transition advTm="11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blinds(horizontal)">
                                      <p:cBhvr>
                                        <p:cTn id="7" dur="2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4CE1120-AF08-4454-8F11-24CAD1401340}"/>
              </a:ext>
            </a:extLst>
          </p:cNvPr>
          <p:cNvSpPr/>
          <p:nvPr/>
        </p:nvSpPr>
        <p:spPr>
          <a:xfrm>
            <a:off x="18622" y="568801"/>
            <a:ext cx="12154769" cy="1805617"/>
          </a:xfrm>
          <a:prstGeom prst="rect">
            <a:avLst/>
          </a:prstGeom>
          <a:noFill/>
        </p:spPr>
        <p:txBody>
          <a:bodyPr wrap="none" lIns="121904" tIns="60952" rIns="121904" bIns="60952">
            <a:spAutoFit/>
          </a:bodyPr>
          <a:lstStyle/>
          <a:p>
            <a:pPr algn="ctr" defTabSz="1219020"/>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Bài</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học</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đến</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đây</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là</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kết</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thúc</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p>
          <a:p>
            <a:pPr algn="ctr" defTabSz="1219020"/>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Chúc</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các</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con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luôn</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chăm</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ngoan</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học</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 </a:t>
            </a:r>
            <a:r>
              <a:rPr lang="en-US" sz="5500" b="1" dirty="0" err="1">
                <a:ln w="0"/>
                <a:solidFill>
                  <a:srgbClr val="FF0000"/>
                </a:solidFill>
                <a:effectLst>
                  <a:outerShdw blurRad="38100" dist="25400" dir="5400000" algn="ctr" rotWithShape="0">
                    <a:srgbClr val="6E747A">
                      <a:alpha val="43000"/>
                    </a:srgbClr>
                  </a:outerShdw>
                </a:effectLst>
                <a:latin typeface="Matura MT Script Capitals" pitchFamily="66" charset="0"/>
              </a:rPr>
              <a:t>giỏi</a:t>
            </a:r>
            <a:r>
              <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rPr>
              <a:t>!</a:t>
            </a:r>
            <a:endParaRPr lang="en-US" sz="5500" b="1" dirty="0">
              <a:ln w="0"/>
              <a:solidFill>
                <a:srgbClr val="FF0000"/>
              </a:solidFill>
              <a:effectLst>
                <a:outerShdw blurRad="38100" dist="25400" dir="5400000" algn="ctr" rotWithShape="0">
                  <a:srgbClr val="6E747A">
                    <a:alpha val="43000"/>
                  </a:srgbClr>
                </a:outerShdw>
              </a:effectLst>
              <a:latin typeface="Matura MT Script Capitals" pitchFamily="66" charset="0"/>
            </a:endParaRPr>
          </a:p>
        </p:txBody>
      </p:sp>
      <p:pic>
        <p:nvPicPr>
          <p:cNvPr id="11" name="Picture 10">
            <a:extLst>
              <a:ext uri="{FF2B5EF4-FFF2-40B4-BE49-F238E27FC236}">
                <a16:creationId xmlns="" xmlns:a16="http://schemas.microsoft.com/office/drawing/2014/main" id="{60781DB0-B463-4A80-BA1E-12E0D83A68F2}"/>
              </a:ext>
            </a:extLst>
          </p:cNvPr>
          <p:cNvPicPr>
            <a:picLocks noChangeAspect="1"/>
          </p:cNvPicPr>
          <p:nvPr/>
        </p:nvPicPr>
        <p:blipFill>
          <a:blip r:embed="rId3"/>
          <a:stretch>
            <a:fillRect/>
          </a:stretch>
        </p:blipFill>
        <p:spPr>
          <a:xfrm>
            <a:off x="2639626" y="2276876"/>
            <a:ext cx="6536249" cy="2622357"/>
          </a:xfrm>
          <a:prstGeom prst="rect">
            <a:avLst/>
          </a:prstGeom>
        </p:spPr>
      </p:pic>
    </p:spTree>
    <p:extLst>
      <p:ext uri="{BB962C8B-B14F-4D97-AF65-F5344CB8AC3E}">
        <p14:creationId xmlns:p14="http://schemas.microsoft.com/office/powerpoint/2010/main" val="342594532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5362"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32008" y="1600201"/>
            <a:ext cx="5922433"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6400" y="3657606"/>
            <a:ext cx="2785533"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 descr="3d butterfl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343406"/>
            <a:ext cx="15240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1" descr="3d butterfl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363200" y="4876806"/>
            <a:ext cx="15240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2" descr="3d butterfl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908800" y="609606"/>
            <a:ext cx="15240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xxxx"/>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6397" y="-228600"/>
            <a:ext cx="3153833" cy="264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P21401.WAV">
            <a:hlinkClick r:id="" action="ppaction://media"/>
          </p:cNvPr>
          <p:cNvPicPr>
            <a:picLocks noRot="1" noChangeAspect="1"/>
          </p:cNvPicPr>
          <p:nvPr>
            <a:wavAudioFile r:embed="rId2" name="~PP2632.WAV"/>
          </p:nvPr>
        </p:nvPicPr>
        <p:blipFill>
          <a:blip r:embed="rId9">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65169286"/>
      </p:ext>
    </p:extLst>
  </p:cSld>
  <p:clrMapOvr>
    <a:masterClrMapping/>
  </p:clrMapOvr>
  <p:transition spd="slow" advTm="57133">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accel="50000" decel="50000" fill="hold" nodeType="afterEffect">
                                  <p:stCondLst>
                                    <p:cond delay="0"/>
                                  </p:stCondLst>
                                  <p:childTnLst>
                                    <p:animMotion origin="layout" path="M -2.77778E-6 -6.5896E-6 C 0.0066 -0.00833 0.01511 -0.01295 0.02396 -0.0148 C 0.04028 -0.02567 0.02535 -0.02243 0.05243 -0.02544 C 0.07014 -0.03307 0.08802 -0.04047 0.10643 -0.0444 C 0.10799 -0.04509 0.10955 -0.04555 0.11111 -0.04648 C 0.11337 -0.04764 0.11528 -0.04972 0.11754 -0.05064 C 0.12032 -0.0518 0.12709 -0.05272 0.13021 -0.05503 C 0.14653 -0.06683 0.13386 -0.06081 0.14445 -0.06544 C 0.14879 -0.08186 0.14254 -0.06105 0.15087 -0.07816 C 0.15677 -0.09018 0.14636 -0.07954 0.15729 -0.09087 C 0.16025 -0.09388 0.16389 -0.09596 0.16667 -0.09943 C 0.16823 -0.10151 0.16945 -0.10428 0.17153 -0.10567 C 0.175 -0.10798 0.179 -0.10798 0.18264 -0.10983 C 0.18924 -0.11307 0.19306 -0.11816 0.2 -0.12047 C 0.20365 -0.12764 0.20816 -0.13157 0.21285 -0.13735 C 0.21042 -0.17827 0.21528 -0.16995 0.1842 -0.16694 C 0.1717 -0.16162 0.16025 -0.15423 0.14775 -0.15006 C 0.14184 -0.14821 0.13021 -0.14382 0.13021 -0.14382 C 0.11754 -0.13249 0.10504 -0.1207 0.09063 -0.11423 C 0.08577 -0.10775 0.08125 -0.10567 0.07466 -0.10359 C 0.06337 -0.09342 0.06875 -0.09619 0.05886 -0.09295 C 0.05261 -0.08509 0.0441 -0.08532 0.03664 -0.08024 C 0.02657 -0.0733 0.0375 -0.07792 0.02552 -0.07399 C 0.01598 -0.06475 0.00504 -0.05619 -0.00625 -0.05064 C -0.01215 -0.04301 -0.01736 -0.0407 -0.02534 -0.03816 C -0.0309 -0.03029 -0.02621 -0.03561 -0.03646 -0.0296 C -0.04948 -0.02174 -0.06389 -0.01318 -0.07777 -0.00856 C -0.08576 0.00277 -0.09236 0.00069 -0.10468 0.00208 C -0.11475 0.00647 -0.12448 0.00901 -0.13489 0.01063 C -0.15121 0.01618 -0.13524 0.01132 -0.16979 0.01479 C -0.17396 0.01525 -0.1868 0.01687 -0.18246 0.01687 C -0.16336 0.01687 -0.14444 0.01549 -0.12534 0.01479 C -0.09132 0.01109 -0.05833 0.00485 -0.02534 -0.00625 C -0.01354 -0.01688 0.00052 -0.01735 0.01441 -0.01897 C 0.02848 -0.02544 0.02066 -0.0229 0.0382 -0.02544 C 0.05469 -0.03284 0.075 -0.03399 0.09219 -0.03584 C 0.1 -0.03977 0.10799 -0.04139 0.11598 -0.0444 C 0.11927 -0.04555 0.12552 -0.04856 0.12552 -0.04856 C 0.13073 -0.05596 0.12604 -0.05064 0.13334 -0.05503 C 0.13768 -0.05758 0.14618 -0.06336 0.14618 -0.06336 C 0.15278 -0.07284 0.16216 -0.07631 0.17153 -0.07816 C 0.17969 -0.08301 0.18716 -0.0881 0.19532 -0.09295 C 0.19757 -0.09434 0.19948 -0.09619 0.20174 -0.09735 C 0.20486 -0.09897 0.21111 -0.10151 0.21111 -0.10151 C 0.21216 -0.1029 0.21424 -0.10359 0.21441 -0.10567 C 0.2165 -0.12833 0.20122 -0.12879 0.18889 -0.1311 C 0.1632 -0.1274 0.14011 -0.12232 0.11441 -0.12047 C 0.09445 -0.11191 0.07292 -0.10613 0.05243 -0.09943 C 0.03594 -0.08787 0.0165 -0.08995 -0.00156 -0.08463 C -0.00868 -0.08255 -0.01701 -0.07399 -0.02378 -0.07399 " pathEditMode="relative" ptsTypes="fffffffffffffffffffffffffffffffffffffffffffffffffA">
                                      <p:cBhvr>
                                        <p:cTn id="6" dur="5000" fill="hold"/>
                                        <p:tgtEl>
                                          <p:spTgt spid="22536"/>
                                        </p:tgtEl>
                                        <p:attrNameLst>
                                          <p:attrName>ppt_x</p:attrName>
                                          <p:attrName>ppt_y</p:attrName>
                                        </p:attrNameLst>
                                      </p:cBhvr>
                                    </p:animMotion>
                                  </p:childTnLst>
                                </p:cTn>
                              </p:par>
                            </p:childTnLst>
                          </p:cTn>
                        </p:par>
                        <p:par>
                          <p:cTn id="7" fill="hold" nodeType="afterGroup">
                            <p:stCondLst>
                              <p:cond delay="5000"/>
                            </p:stCondLst>
                            <p:childTnLst>
                              <p:par>
                                <p:cTn id="8" presetID="25" presetClass="exit" presetSubtype="0" fill="hold" nodeType="afterEffect">
                                  <p:stCondLst>
                                    <p:cond delay="0"/>
                                  </p:stCondLst>
                                  <p:childTnLst>
                                    <p:animEffect transition="out" filter="fade">
                                      <p:cBhvr>
                                        <p:cTn id="9" dur="500" accel="50000">
                                          <p:stCondLst>
                                            <p:cond delay="0"/>
                                          </p:stCondLst>
                                        </p:cTn>
                                        <p:tgtEl>
                                          <p:spTgt spid="22536"/>
                                        </p:tgtEl>
                                      </p:cBhvr>
                                    </p:animEffect>
                                    <p:anim calcmode="lin" valueType="num">
                                      <p:cBhvr>
                                        <p:cTn id="10" dur="250" accel="50000">
                                          <p:stCondLst>
                                            <p:cond delay="0"/>
                                          </p:stCondLst>
                                        </p:cTn>
                                        <p:tgtEl>
                                          <p:spTgt spid="22536"/>
                                        </p:tgtEl>
                                        <p:attrNameLst>
                                          <p:attrName>ppt_y</p:attrName>
                                        </p:attrNameLst>
                                      </p:cBhvr>
                                      <p:tavLst>
                                        <p:tav tm="0">
                                          <p:val>
                                            <p:strVal val="ppt_y"/>
                                          </p:val>
                                        </p:tav>
                                        <p:tav tm="100000">
                                          <p:val>
                                            <p:strVal val="ppt_y+.1"/>
                                          </p:val>
                                        </p:tav>
                                      </p:tavLst>
                                    </p:anim>
                                    <p:anim calcmode="lin" valueType="num">
                                      <p:cBhvr>
                                        <p:cTn id="11" dur="250" decel="50000">
                                          <p:stCondLst>
                                            <p:cond delay="250"/>
                                          </p:stCondLst>
                                        </p:cTn>
                                        <p:tgtEl>
                                          <p:spTgt spid="22536"/>
                                        </p:tgtEl>
                                        <p:attrNameLst>
                                          <p:attrName>ppt_y</p:attrName>
                                        </p:attrNameLst>
                                      </p:cBhvr>
                                      <p:tavLst>
                                        <p:tav tm="0">
                                          <p:val>
                                            <p:strVal val="ppt_y"/>
                                          </p:val>
                                        </p:tav>
                                        <p:tav tm="100000">
                                          <p:val>
                                            <p:strVal val="ppt_y-.1"/>
                                          </p:val>
                                        </p:tav>
                                      </p:tavLst>
                                    </p:anim>
                                    <p:anim calcmode="lin" valueType="num">
                                      <p:cBhvr>
                                        <p:cTn id="12" dur="250" accel="50000">
                                          <p:stCondLst>
                                            <p:cond delay="250"/>
                                          </p:stCondLst>
                                        </p:cTn>
                                        <p:tgtEl>
                                          <p:spTgt spid="22536"/>
                                        </p:tgtEl>
                                        <p:attrNameLst>
                                          <p:attrName>ppt_x</p:attrName>
                                        </p:attrNameLst>
                                      </p:cBhvr>
                                      <p:tavLst>
                                        <p:tav tm="0">
                                          <p:val>
                                            <p:strVal val="ppt_x"/>
                                          </p:val>
                                        </p:tav>
                                        <p:tav tm="100000">
                                          <p:val>
                                            <p:strVal val="ppt_x+.4"/>
                                          </p:val>
                                        </p:tav>
                                      </p:tavLst>
                                    </p:anim>
                                    <p:anim calcmode="lin" valueType="num">
                                      <p:cBhvr>
                                        <p:cTn id="13" dur="500"/>
                                        <p:tgtEl>
                                          <p:spTgt spid="22536"/>
                                        </p:tgtEl>
                                        <p:attrNameLst>
                                          <p:attrName>ppt_h</p:attrName>
                                        </p:attrNameLst>
                                      </p:cBhvr>
                                      <p:tavLst>
                                        <p:tav tm="0">
                                          <p:val>
                                            <p:strVal val="ppt_h"/>
                                          </p:val>
                                        </p:tav>
                                        <p:tav tm="100000">
                                          <p:val>
                                            <p:strVal val="ppt_h"/>
                                          </p:val>
                                        </p:tav>
                                      </p:tavLst>
                                    </p:anim>
                                    <p:anim calcmode="lin" valueType="num">
                                      <p:cBhvr>
                                        <p:cTn id="14" dur="250" accel="50000">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15" dur="250" decel="50000">
                                          <p:stCondLst>
                                            <p:cond delay="250"/>
                                          </p:stCondLst>
                                        </p:cTn>
                                        <p:tgtEl>
                                          <p:spTgt spid="22536"/>
                                        </p:tgtEl>
                                        <p:attrNameLst>
                                          <p:attrName>ppt_w</p:attrName>
                                        </p:attrNameLst>
                                      </p:cBhvr>
                                      <p:tavLst>
                                        <p:tav tm="0">
                                          <p:val>
                                            <p:strVal val="ppt_w"/>
                                          </p:val>
                                        </p:tav>
                                        <p:tav tm="100000">
                                          <p:val>
                                            <p:strVal val="ppt_w/.05"/>
                                          </p:val>
                                        </p:tav>
                                      </p:tavLst>
                                    </p:anim>
                                    <p:anim calcmode="lin" valueType="num">
                                      <p:cBhvr>
                                        <p:cTn id="16" dur="250" accel="50000">
                                          <p:stCondLst>
                                            <p:cond delay="250"/>
                                          </p:stCondLst>
                                        </p:cTn>
                                        <p:tgtEl>
                                          <p:spTgt spid="22536"/>
                                        </p:tgtEl>
                                        <p:attrNameLst>
                                          <p:attrName>style.rotation</p:attrName>
                                        </p:attrNameLst>
                                      </p:cBhvr>
                                      <p:tavLst>
                                        <p:tav tm="0">
                                          <p:val>
                                            <p:fltVal val="0"/>
                                          </p:val>
                                        </p:tav>
                                        <p:tav tm="100000">
                                          <p:val>
                                            <p:fltVal val="-90"/>
                                          </p:val>
                                        </p:tav>
                                      </p:tavLst>
                                    </p:anim>
                                    <p:set>
                                      <p:cBhvr>
                                        <p:cTn id="17" dur="1" fill="hold">
                                          <p:stCondLst>
                                            <p:cond delay="499"/>
                                          </p:stCondLst>
                                        </p:cTn>
                                        <p:tgtEl>
                                          <p:spTgt spid="22536"/>
                                        </p:tgtEl>
                                        <p:attrNameLst>
                                          <p:attrName>style.visibility</p:attrName>
                                        </p:attrNameLst>
                                      </p:cBhvr>
                                      <p:to>
                                        <p:strVal val="hidden"/>
                                      </p:to>
                                    </p:set>
                                  </p:childTnLst>
                                </p:cTn>
                              </p:par>
                            </p:childTnLst>
                          </p:cTn>
                        </p:par>
                        <p:par>
                          <p:cTn id="18" fill="hold" nodeType="afterGroup">
                            <p:stCondLst>
                              <p:cond delay="5500"/>
                            </p:stCondLst>
                            <p:childTnLst>
                              <p:par>
                                <p:cTn id="19" presetID="5" presetClass="entr" presetSubtype="10" fill="hold" nodeType="afterEffect">
                                  <p:stCondLst>
                                    <p:cond delay="0"/>
                                  </p:stCondLst>
                                  <p:childTnLst>
                                    <p:set>
                                      <p:cBhvr>
                                        <p:cTn id="20" dur="1" fill="hold">
                                          <p:stCondLst>
                                            <p:cond delay="0"/>
                                          </p:stCondLst>
                                        </p:cTn>
                                        <p:tgtEl>
                                          <p:spTgt spid="10243"/>
                                        </p:tgtEl>
                                        <p:attrNameLst>
                                          <p:attrName>style.visibility</p:attrName>
                                        </p:attrNameLst>
                                      </p:cBhvr>
                                      <p:to>
                                        <p:strVal val="visible"/>
                                      </p:to>
                                    </p:set>
                                    <p:animEffect transition="in" filter="checkerboard(across)">
                                      <p:cBhvr>
                                        <p:cTn id="21"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6" name="Picture 8" descr="xxx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838206"/>
            <a:ext cx="1828800" cy="196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3" y="1981203"/>
            <a:ext cx="2451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286003"/>
            <a:ext cx="5232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quo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39234">
            <a:off x="8360833" y="1908177"/>
            <a:ext cx="1193800" cy="3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21401.WAV">
            <a:hlinkClick r:id="" action="ppaction://media"/>
          </p:cNvPr>
          <p:cNvPicPr>
            <a:picLocks noRot="1" noChangeAspect="1"/>
          </p:cNvPicPr>
          <p:nvPr>
            <a:wavAudioFile r:embed="rId1" name="~PP2604.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2286003"/>
            <a:ext cx="5232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66019"/>
      </p:ext>
    </p:extLst>
  </p:cSld>
  <p:clrMapOvr>
    <a:masterClrMapping/>
  </p:clrMapOvr>
  <p:transition spd="med" advTm="20338">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accel="50000" decel="50000" fill="hold" nodeType="afterEffect">
                                  <p:stCondLst>
                                    <p:cond delay="0"/>
                                  </p:stCondLst>
                                  <p:childTnLst>
                                    <p:animMotion origin="layout" path="M 5E-6 -3.93064E-6 C -0.02673 0.01018 -0.0382 0.03399 -0.05747 0.0659 C -0.07118 0.08948 -0.09218 0.09526 -0.10938 0.10983 C -0.13455 0.1318 -0.24757 0.12486 -0.24896 0.12486 " pathEditMode="relative" rAng="0" ptsTypes="fffA">
                                      <p:cBhvr>
                                        <p:cTn id="6" dur="3000" fill="hold"/>
                                        <p:tgtEl>
                                          <p:spTgt spid="22535"/>
                                        </p:tgtEl>
                                        <p:attrNameLst>
                                          <p:attrName>ppt_x</p:attrName>
                                          <p:attrName>ppt_y</p:attrName>
                                        </p:attrNameLst>
                                      </p:cBhvr>
                                      <p:rCtr x="-12448" y="6590"/>
                                    </p:animMotion>
                                  </p:childTnLst>
                                </p:cTn>
                              </p:par>
                            </p:childTnLst>
                          </p:cTn>
                        </p:par>
                        <p:par>
                          <p:cTn id="7" fill="hold" nodeType="afterGroup">
                            <p:stCondLst>
                              <p:cond delay="3000"/>
                            </p:stCondLst>
                            <p:childTnLst>
                              <p:par>
                                <p:cTn id="8" presetID="0" presetClass="path" presetSubtype="0" accel="50000" decel="50000" fill="hold" nodeType="afterEffect">
                                  <p:stCondLst>
                                    <p:cond delay="0"/>
                                  </p:stCondLst>
                                  <p:childTnLst>
                                    <p:animMotion origin="layout" path="M -3.33333E-6 -4.56647E-6 C 0.01389 0.02035 0.03698 0.01226 0.06077 0.01688 C 0.075 0.01966 0.08959 0.02128 0.10382 0.02313 C 0.1224 0.02891 0.14931 0.01318 0.15625 0.03376 C 0.15417 0.05087 0.15209 0.06359 0.13681 0.07399 C 0.13334 0.08324 0.12518 0.08902 0.1191 0.09711 C 0.11632 0.1059 0.11302 0.10914 0.10382 0.11191 C 0.09445 0.13064 0.1 0.12417 0.09115 0.13318 C 0.08247 0.15654 0.07466 0.19006 0.09757 0.20486 C 0.13698 0.20209 0.12084 0.20301 0.1474 0.19446 C 0.16563 0.18243 0.14375 0.19815 0.15851 0.18382 C 0.17014 0.17249 0.16007 0.18659 0.16927 0.17526 C 0.17605 0.16717 0.18195 0.16 0.19098 0.15422 C 0.19601 0.1392 0.19271 0.14521 0.19966 0.13526 C 0.20469 0.10544 0.20122 0.11792 0.20834 0.09711 C 0.2099 0.09226 0.21563 0.08925 0.21719 0.0844 C 0.22223 0.06914 0.21771 0.07399 0.22813 0.06752 C 0.23559 0.05665 0.24601 0.05041 0.25851 0.04648 C 0.32084 0.04925 0.29028 0.04856 0.35 0.04856 " pathEditMode="relative" rAng="0" ptsTypes="ffffffffffffffffffA">
                                      <p:cBhvr>
                                        <p:cTn id="9" dur="5000" fill="hold"/>
                                        <p:tgtEl>
                                          <p:spTgt spid="22536"/>
                                        </p:tgtEl>
                                        <p:attrNameLst>
                                          <p:attrName>ppt_x</p:attrName>
                                          <p:attrName>ppt_y</p:attrName>
                                        </p:attrNameLst>
                                      </p:cBhvr>
                                      <p:rCtr x="17500" y="1024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n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P31417.WAV">
            <a:hlinkClick r:id="" action="ppaction://media"/>
          </p:cNvPr>
          <p:cNvPicPr>
            <a:picLocks noRot="1" noChangeAspect="1"/>
          </p:cNvPicPr>
          <p:nvPr>
            <a:wavAudioFile r:embed="rId1" name="~PP3908.WAV"/>
          </p:nvPr>
        </p:nvPicPr>
        <p:blipFill>
          <a:blip r:embed="rId4">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970571"/>
      </p:ext>
    </p:extLst>
  </p:cSld>
  <p:clrMapOvr>
    <a:masterClrMapping/>
  </p:clrMapOvr>
  <p:transition spd="med" advTm="25804">
    <p:diamond/>
  </p:transition>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n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3" y="7"/>
            <a:ext cx="31369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x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xx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633670"/>
            <a:ext cx="36576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096758" y="2257431"/>
            <a:ext cx="2940049"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P31417.WAV">
            <a:hlinkClick r:id="" action="ppaction://media"/>
          </p:cNvPr>
          <p:cNvPicPr>
            <a:picLocks noRot="1" noChangeAspect="1"/>
          </p:cNvPicPr>
          <p:nvPr>
            <a:wavAudioFile r:embed="rId1" name="~PP3460.WAV"/>
          </p:nvPr>
        </p:nvPicPr>
        <p:blipFill>
          <a:blip r:embed="rId8">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495200"/>
      </p:ext>
    </p:extLst>
  </p:cSld>
  <p:clrMapOvr>
    <a:masterClrMapping/>
  </p:clrMapOvr>
  <p:transition spd="med" advTm="29694">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4.33526E-6 C -0.00208 -0.00971 -0.00556 -0.01757 -0.00799 -0.02728 C -0.00851 -0.02937 -0.00955 -0.03376 -0.00955 -0.03376 C -0.01007 -0.03861 -0.01024 -0.0437 -0.01111 -0.04856 C -0.01181 -0.05226 -0.01372 -0.05549 -0.01441 -0.05919 C -0.01545 -0.06543 -0.01528 -0.07191 -0.01597 -0.07815 C -0.01632 -0.08093 -0.01701 -0.0837 -0.01754 -0.08648 C -0.01806 -0.09226 -0.01806 -0.09804 -0.0191 -0.10358 C -0.01962 -0.1059 -0.0217 -0.11237 -0.02222 -0.10983 C -0.02309 -0.10497 -0.02118 -0.09989 -0.02066 -0.09503 C -0.01945 -0.08254 -0.01892 -0.07283 -0.01597 -0.06127 C -0.01684 -0.04139 -0.02257 -0.02289 -0.01111 -0.00832 C -0.01007 -0.00416 -0.00955 0.00046 -0.00799 0.00439 C -0.00695 0.00717 -0.00573 0.00994 -0.00486 0.01272 C -0.00365 0.01688 -0.00174 0.02543 -0.00174 0.02543 C -0.00122 0.02335 -3.33333E-6 0.0215 -3.33333E-6 0.01919 C -3.33333E-6 0.01364 -0.00504 -0.00671 -0.00642 -0.01249 C -0.00695 -0.01665 -0.00573 -0.0222 -0.00799 -0.0252 C -0.00972 -0.02752 -0.00955 -0.01133 -0.00955 -0.01896 " pathEditMode="relative" ptsTypes="ffffffffffffffffffA">
                                      <p:cBhvr>
                                        <p:cTn id="6" dur="3000" fill="hold"/>
                                        <p:tgtEl>
                                          <p:spTgt spid="1331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94444E-6 -2.08092E-6 C 0.00173 0.00948 0.00416 0.01827 0.00642 0.02752 C 0.00694 0.0296 0.00746 0.03191 0.00798 0.03399 C 0.00851 0.03607 0.00955 0.04023 0.00955 0.04023 C 0.00903 0.04879 0.00798 0.07422 0.00798 0.06567 C 0.00798 0.0437 0.00625 0.02151 0.00955 -2.08092E-6 C 0.01024 -0.00508 0.01597 0.01272 0.01597 0.01272 C 0.02031 0.03099 0.0191 0.04925 0.01753 0.06775 C 0.01215 0.05758 0.01232 0.04879 0.01111 0.03607 C 0.01163 0.02752 0.01128 0.01896 0.01267 0.01064 C 0.01302 0.00833 0.01423 0.0148 0.01423 0.01711 C 0.01423 0.03122 0.01267 0.0733 0.01267 0.05919 C 0.01267 0.03815 0.01371 0.01688 0.01423 -0.00416 C 0.01476 0.00856 0.01545 0.02128 0.01597 0.03399 C 0.01753 0.07099 0.0217 0.09573 0.00955 0.06359 C 0.00746 0.04463 0.00798 0.05388 0.00798 0.03607 " pathEditMode="relative" ptsTypes="fffffffffffffffA">
                                      <p:cBhvr>
                                        <p:cTn id="8" dur="3000" fill="hold"/>
                                        <p:tgtEl>
                                          <p:spTgt spid="13316"/>
                                        </p:tgtEl>
                                        <p:attrNameLst>
                                          <p:attrName>ppt_x</p:attrName>
                                          <p:attrName>ppt_y</p:attrName>
                                        </p:attrNameLst>
                                      </p:cBhvr>
                                    </p:animMotion>
                                  </p:childTnLst>
                                </p:cTn>
                              </p:par>
                            </p:childTnLst>
                          </p:cTn>
                        </p:par>
                        <p:par>
                          <p:cTn id="9" fill="hold" nodeType="afterGroup">
                            <p:stCondLst>
                              <p:cond delay="3000"/>
                            </p:stCondLst>
                            <p:childTnLst>
                              <p:par>
                                <p:cTn id="10" presetID="0" presetClass="path" presetSubtype="0" accel="50000" decel="50000" fill="hold" nodeType="afterEffect">
                                  <p:stCondLst>
                                    <p:cond delay="0"/>
                                  </p:stCondLst>
                                  <p:childTnLst>
                                    <p:animMotion origin="layout" path="M -2.5E-6 -1.44509E-6 C 0.00295 0.01272 0.01146 0.0215 0.01684 0.03237 C 0.02032 0.04624 0.01788 0.04046 0.02257 0.04971 C 0.02604 0.06451 0.0349 0.06844 0.04219 0.07861 C 0.04497 0.08971 0.05174 0.09434 0.05764 0.1015 C 0.06111 0.10567 0.06372 0.11168 0.06754 0.11491 C 0.06893 0.1163 0.07032 0.11792 0.07188 0.11885 C 0.07448 0.12046 0.08004 0.12254 0.08004 0.12278 C 0.08785 0.13041 0.09618 0.1385 0.10556 0.14174 C 0.11007 0.1459 0.11528 0.14844 0.11945 0.15307 C 0.12344 0.15723 0.12205 0.15885 0.12795 0.16093 C 0.13177 0.16208 0.13559 0.16208 0.13924 0.16278 C 0.14497 0.17017 0.15 0.17087 0.15764 0.17434 C 0.16337 0.17688 0.16736 0.1815 0.17309 0.18405 C 0.18056 0.19075 0.19028 0.19445 0.19705 0.20301 C 0.20434 0.21249 0.21025 0.2178 0.21962 0.22428 C 0.23594 0.23538 0.21111 0.22567 0.22952 0.23168 C 0.24497 0.24278 0.25295 0.24856 0.2717 0.2511 C 0.27813 0.25341 0.28472 0.25457 0.29132 0.25665 C 0.30157 0.26613 0.28854 0.25503 0.30122 0.26266 C 0.30591 0.26543 0.31042 0.27098 0.31528 0.27399 C 0.31788 0.27561 0.32118 0.27584 0.32361 0.27792 C 0.325 0.27908 0.32639 0.28093 0.32795 0.28162 C 0.33056 0.28324 0.33629 0.28532 0.33629 0.28555 C 0.34219 0.29341 0.34358 0.30197 0.34618 0.31237 C 0.35052 0.32971 0.35469 0.3452 0.35469 0.36416 " pathEditMode="relative" rAng="0" ptsTypes="fffffffffffffffffffffffffA">
                                      <p:cBhvr>
                                        <p:cTn id="11" dur="2000" fill="hold"/>
                                        <p:tgtEl>
                                          <p:spTgt spid="13315"/>
                                        </p:tgtEl>
                                        <p:attrNameLst>
                                          <p:attrName>ppt_x</p:attrName>
                                          <p:attrName>ppt_y</p:attrName>
                                        </p:attrNameLst>
                                      </p:cBhvr>
                                      <p:rCtr x="17726" y="18197"/>
                                    </p:animMotion>
                                  </p:childTnLst>
                                </p:cTn>
                              </p:par>
                            </p:childTnLst>
                          </p:cTn>
                        </p:par>
                        <p:par>
                          <p:cTn id="12" fill="hold" nodeType="afterGroup">
                            <p:stCondLst>
                              <p:cond delay="5000"/>
                            </p:stCondLst>
                            <p:childTnLst>
                              <p:par>
                                <p:cTn id="13" presetID="0" presetClass="path" presetSubtype="0" accel="50000" decel="50000" fill="hold" nodeType="afterEffect">
                                  <p:stCondLst>
                                    <p:cond delay="0"/>
                                  </p:stCondLst>
                                  <p:childTnLst>
                                    <p:animMotion origin="layout" path="M 0.00799 0.03607 C 0.0217 0.08902 0.00295 0.01017 0.01389 0.06983 C 0.01459 0.07399 0.0165 0.077 0.01771 0.08116 C 0.03091 0.13642 0.02032 0.10243 0.02969 0.12971 C 0.03733 0.19145 0.05382 0.24486 0.05834 0.3089 C 0.06164 0.35491 0.05834 0.40301 0.06545 0.44717 C 0.07101 0.52 0.06736 0.46682 0.06736 0.60786 " pathEditMode="relative" rAng="0" ptsTypes="ffffffA">
                                      <p:cBhvr>
                                        <p:cTn id="14" dur="2000" fill="hold"/>
                                        <p:tgtEl>
                                          <p:spTgt spid="13316"/>
                                        </p:tgtEl>
                                        <p:attrNameLst>
                                          <p:attrName>ppt_x</p:attrName>
                                          <p:attrName>ppt_y</p:attrName>
                                        </p:attrNameLst>
                                      </p:cBhvr>
                                      <p:rCtr x="2899" y="27283"/>
                                    </p:animMotion>
                                  </p:childTnLst>
                                </p:cTn>
                              </p:par>
                            </p:childTnLst>
                          </p:cTn>
                        </p:par>
                        <p:par>
                          <p:cTn id="15" fill="hold" nodeType="afterGroup">
                            <p:stCondLst>
                              <p:cond delay="7000"/>
                            </p:stCondLst>
                            <p:childTnLst>
                              <p:par>
                                <p:cTn id="16" presetID="0" presetClass="path" presetSubtype="0" accel="50000" decel="50000" fill="hold" nodeType="afterEffect">
                                  <p:stCondLst>
                                    <p:cond delay="0"/>
                                  </p:stCondLst>
                                  <p:childTnLst>
                                    <p:animMotion origin="layout" path="M -3.61111E-6 0.00763 C -0.08003 0.0067 -0.1585 0.00462 -0.23819 0.00624 C -0.33385 0.01872 -0.33177 0.01202 -0.496 0.01202 " pathEditMode="relative" rAng="0" ptsTypes="ffA">
                                      <p:cBhvr>
                                        <p:cTn id="17" dur="5000" fill="hold"/>
                                        <p:tgtEl>
                                          <p:spTgt spid="23559"/>
                                        </p:tgtEl>
                                        <p:attrNameLst>
                                          <p:attrName>ppt_x</p:attrName>
                                          <p:attrName>ppt_y</p:attrName>
                                        </p:attrNameLst>
                                      </p:cBhvr>
                                      <p:rCtr x="-24809" y="39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xxx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8398" y="2362202"/>
            <a:ext cx="3012017"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xx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2001" y="914400"/>
            <a:ext cx="294005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11432.WAV">
            <a:hlinkClick r:id="" action="ppaction://media"/>
          </p:cNvPr>
          <p:cNvPicPr>
            <a:picLocks noRot="1" noChangeAspect="1"/>
          </p:cNvPicPr>
          <p:nvPr>
            <a:wavAudioFile r:embed="rId1" name="~PP1706.WAV"/>
          </p:nvPr>
        </p:nvPicPr>
        <p:blipFill>
          <a:blip r:embed="rId5">
            <a:extLst>
              <a:ext uri="{28A0092B-C50C-407E-A947-70E740481C1C}">
                <a14:useLocalDpi xmlns:a14="http://schemas.microsoft.com/office/drawing/2010/main" val="0"/>
              </a:ext>
            </a:extLst>
          </a:blip>
          <a:srcRect/>
          <a:stretch>
            <a:fillRect/>
          </a:stretch>
        </p:blipFill>
        <p:spPr bwMode="auto">
          <a:xfrm>
            <a:off x="11603567" y="641667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89416"/>
      </p:ext>
    </p:extLst>
  </p:cSld>
  <p:clrMapOvr>
    <a:masterClrMapping/>
  </p:clrMapOvr>
  <p:transition advTm="91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2083 0.05826 C 0.15208 0.06242 0.28281 0.06173 0.41441 0.05826 C 0.41927 0.05595 0.42378 0.05017 0.42882 0.04832 C 0.43663 0.04578 0.44462 0.04578 0.4526 0.04462 C 0.45903 0.04023 0.45573 0.04138 0.4625 0.04138 " pathEditMode="relative" rAng="0" ptsTypes="ffffA">
                                      <p:cBhvr>
                                        <p:cTn id="6" dur="5000" fill="hold"/>
                                        <p:tgtEl>
                                          <p:spTgt spid="22536"/>
                                        </p:tgtEl>
                                        <p:attrNameLst>
                                          <p:attrName>ppt_x</p:attrName>
                                          <p:attrName>ppt_y</p:attrName>
                                        </p:attrNameLst>
                                      </p:cBhvr>
                                      <p:rCtr x="22083" y="-694"/>
                                    </p:animMotion>
                                  </p:childTnLst>
                                </p:cTn>
                              </p:par>
                              <p:par>
                                <p:cTn id="7" presetID="0" presetClass="path" presetSubtype="0" accel="50000" decel="50000" fill="hold" nodeType="withEffect">
                                  <p:stCondLst>
                                    <p:cond delay="0"/>
                                  </p:stCondLst>
                                  <p:childTnLst>
                                    <p:animMotion origin="layout" path="M 3.88889E-6 6.35838E-7 C -0.10434 0.00879 -0.2099 0.01433 -0.31389 0.06104 C -0.40851 0.04439 -0.35087 0.05087 -0.48716 0.05087 " pathEditMode="relative" rAng="0" ptsTypes="ffA">
                                      <p:cBhvr>
                                        <p:cTn id="8" dur="5000" fill="hold"/>
                                        <p:tgtEl>
                                          <p:spTgt spid="23559"/>
                                        </p:tgtEl>
                                        <p:attrNameLst>
                                          <p:attrName>ppt_x</p:attrName>
                                          <p:attrName>ppt_y</p:attrName>
                                        </p:attrNameLst>
                                      </p:cBhvr>
                                      <p:rCtr x="-24358" y="305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4580" name="Picture 4" descr="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85800"/>
            <a:ext cx="7010400" cy="485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P21432.WAV">
            <a:hlinkClick r:id="" action="ppaction://media"/>
          </p:cNvPr>
          <p:cNvPicPr>
            <a:picLocks noRot="1" noChangeAspect="1"/>
          </p:cNvPicPr>
          <p:nvPr>
            <a:wavAudioFile r:embed="rId2" name="~PP2923.WAV"/>
          </p:nvPr>
        </p:nvPicPr>
        <p:blipFill>
          <a:blip r:embed="rId6">
            <a:extLst>
              <a:ext uri="{28A0092B-C50C-407E-A947-70E740481C1C}">
                <a14:useLocalDpi xmlns:a14="http://schemas.microsoft.com/office/drawing/2010/main" val="0"/>
              </a:ext>
            </a:extLst>
          </a:blip>
          <a:srcRect/>
          <a:stretch>
            <a:fillRect/>
          </a:stretch>
        </p:blipFill>
        <p:spPr bwMode="auto">
          <a:xfrm>
            <a:off x="11480800" y="65532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0761837"/>
      </p:ext>
    </p:extLst>
  </p:cSld>
  <p:clrMapOvr>
    <a:masterClrMapping/>
  </p:clrMapOvr>
  <p:transition advTm="11642">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1.56069E-6 C -0.00295 0.00763 -0.00573 0.01456 -0.00885 0.02196 C -0.00955 0.02312 -0.00972 0.0252 -0.01024 0.02613 C -0.01284 0.03098 -0.01857 0.03144 -0.0217 0.03214 C -0.02205 0.03306 -0.02413 0.03722 -0.0243 0.03815 C -0.02708 0.04832 -0.02274 0.03699 -0.02639 0.04693 C -0.0302 0.0578 -0.02534 0.04162 -0.02899 0.05433 C -0.02986 0.05942 -0.03125 0.06289 -0.03177 0.06798 C -0.03229 0.07237 -0.03211 0.07722 -0.03316 0.08139 C -0.03368 0.08393 -0.03611 0.08509 -0.03715 0.08578 C -0.03784 0.0867 -0.03854 0.08763 -0.03906 0.08855 C -0.03993 0.09017 -0.04045 0.09202 -0.04132 0.09318 C -0.0434 0.09665 -0.04531 0.09803 -0.04722 0.10243 C -0.04826 0.11144 -0.05017 0.12439 -0.05468 0.1274 C -0.05503 0.12832 -0.05711 0.13272 -0.05729 0.13341 C -0.06059 0.14543 -0.06041 0.15746 -0.06736 0.163 C -0.0677 0.16485 -0.0684 0.16601 -0.06875 0.16763 C -0.06927 0.17063 -0.07014 0.17665 -0.07014 0.17688 C -0.07031 0.18058 -0.07031 0.18959 -0.07135 0.19445 C -0.07309 0.20115 -0.07239 0.19699 -0.07482 0.20162 C -0.07777 0.2074 -0.07968 0.21341 -0.08281 0.21826 C -0.08472 0.22451 -0.08402 0.23098 -0.08628 0.23607 C -0.08871 0.24162 -0.09184 0.24555 -0.09444 0.2511 C -0.09531 0.26358 -0.09479 0.2585 -0.09843 0.26566 C -0.09843 0.26705 -0.0993 0.27445 -0.09965 0.27607 C -0.10104 0.28115 -0.1033 0.28439 -0.10416 0.28994 " pathEditMode="relative" rAng="0" ptsTypes="fffffffffffffffffffffffffA">
                                      <p:cBhvr>
                                        <p:cTn id="6" dur="10000" fill="hold"/>
                                        <p:tgtEl>
                                          <p:spTgt spid="24580"/>
                                        </p:tgtEl>
                                        <p:attrNameLst>
                                          <p:attrName>ppt_x</p:attrName>
                                          <p:attrName>ppt_y</p:attrName>
                                        </p:attrNameLst>
                                      </p:cBhvr>
                                      <p:rCtr x="-5208" y="1449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2.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36.6"/>
</p:tagLst>
</file>

<file path=ppt/tags/tag4.xml><?xml version="1.0" encoding="utf-8"?>
<p:tagLst xmlns:a="http://schemas.openxmlformats.org/drawingml/2006/main" xmlns:r="http://schemas.openxmlformats.org/officeDocument/2006/relationships" xmlns:p="http://schemas.openxmlformats.org/presentationml/2006/main">
  <p:tag name="TIMING" val="|9.8"/>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1|3.9"/>
</p:tagLst>
</file>

<file path=ppt/tags/tag7.xml><?xml version="1.0" encoding="utf-8"?>
<p:tagLst xmlns:a="http://schemas.openxmlformats.org/drawingml/2006/main" xmlns:r="http://schemas.openxmlformats.org/officeDocument/2006/relationships" xmlns:p="http://schemas.openxmlformats.org/presentationml/2006/main">
  <p:tag name="TIMING" val="|1.8"/>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0.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9.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156</TotalTime>
  <Words>399</Words>
  <Application>Microsoft Office PowerPoint</Application>
  <PresentationFormat>Custom</PresentationFormat>
  <Paragraphs>35</Paragraphs>
  <Slides>30</Slides>
  <Notes>0</Notes>
  <HiddenSlides>0</HiddenSlides>
  <MMClips>21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35" baseType="lpstr">
      <vt:lpstr>1_Office Theme</vt:lpstr>
      <vt:lpstr>Concourse</vt:lpstr>
      <vt:lpstr>1_Concourse</vt:lpstr>
      <vt:lpstr>2_Concourse</vt:lpstr>
      <vt:lpstr>Microsoft Office PowerPoint 97-2003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Mây Đặng</dc:creator>
  <cp:lastModifiedBy>Win7U</cp:lastModifiedBy>
  <cp:revision>34</cp:revision>
  <dcterms:created xsi:type="dcterms:W3CDTF">2021-10-31T02:24:44Z</dcterms:created>
  <dcterms:modified xsi:type="dcterms:W3CDTF">2024-11-08T14:36:22Z</dcterms:modified>
</cp:coreProperties>
</file>