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2" r:id="rId4"/>
    <p:sldMasterId id="2147483734" r:id="rId5"/>
    <p:sldMasterId id="2147483746" r:id="rId6"/>
    <p:sldMasterId id="2147483758" r:id="rId7"/>
    <p:sldMasterId id="2147483770" r:id="rId8"/>
    <p:sldMasterId id="2147483794" r:id="rId9"/>
    <p:sldMasterId id="2147483806" r:id="rId10"/>
    <p:sldMasterId id="2147483820" r:id="rId11"/>
  </p:sldMasterIdLst>
  <p:notesMasterIdLst>
    <p:notesMasterId r:id="rId42"/>
  </p:notesMasterIdLst>
  <p:sldIdLst>
    <p:sldId id="257" r:id="rId12"/>
    <p:sldId id="258" r:id="rId13"/>
    <p:sldId id="259" r:id="rId14"/>
    <p:sldId id="260" r:id="rId15"/>
    <p:sldId id="262" r:id="rId16"/>
    <p:sldId id="291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6" r:id="rId28"/>
    <p:sldId id="274" r:id="rId29"/>
    <p:sldId id="275" r:id="rId30"/>
    <p:sldId id="277" r:id="rId31"/>
    <p:sldId id="278" r:id="rId32"/>
    <p:sldId id="279" r:id="rId33"/>
    <p:sldId id="280" r:id="rId34"/>
    <p:sldId id="282" r:id="rId35"/>
    <p:sldId id="288" r:id="rId36"/>
    <p:sldId id="284" r:id="rId37"/>
    <p:sldId id="285" r:id="rId38"/>
    <p:sldId id="286" r:id="rId39"/>
    <p:sldId id="289" r:id="rId40"/>
    <p:sldId id="290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7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5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0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82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5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9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=""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B7B"/>
    <a:srgbClr val="5C9ED4"/>
    <a:srgbClr val="FF99FF"/>
    <a:srgbClr val="FF9999"/>
    <a:srgbClr val="FFCCFF"/>
    <a:srgbClr val="FFFFFF"/>
    <a:srgbClr val="FF9966"/>
    <a:srgbClr val="FF3300"/>
    <a:srgbClr val="4ADFE6"/>
    <a:srgbClr val="E59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C18BA-120C-4B8B-A76F-3D89D8362C30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04B73-E650-4648-A8FA-D5502AD01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1EDD29-BA6D-4627-A51B-8875F672E2EC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5"/>
            <a:ext cx="10363200" cy="1470025"/>
          </a:xfrm>
        </p:spPr>
        <p:txBody>
          <a:bodyPr lIns="91418" tIns="45718" rIns="9141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418" tIns="45718" rIns="91418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2514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8" tIns="45718" rIns="9141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18" tIns="45718" rIns="9141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82692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0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48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07B12-8509-4778-9C19-B6CB8C008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034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450BE-9A0C-46AB-BE7A-8316815E3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781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D66D2-B954-44DE-B971-36CEDE6916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001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34C50-B4FA-44AD-AB2B-3DC2FFFCB9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483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D4F2F-B893-4974-BEDB-EA92483166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582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F2559-F05A-439B-8AB8-ECAE16C5F9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724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15C80-D759-437D-82EF-CA8234F26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224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D5AD7-9FAA-4BCC-9B1D-BAE71E263A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7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92"/>
            <a:ext cx="2743200" cy="4387851"/>
          </a:xfrm>
        </p:spPr>
        <p:txBody>
          <a:bodyPr vert="eaVert" lIns="91418" tIns="45718" rIns="9141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492"/>
            <a:ext cx="8026400" cy="4387851"/>
          </a:xfrm>
        </p:spPr>
        <p:txBody>
          <a:bodyPr vert="eaVert" lIns="91418" tIns="45718" rIns="9141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5910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0D02-3747-4FE0-BE38-25D1C61B8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393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BA729-3047-4606-8E65-1EB50B7AC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32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624F-FBAB-4AEB-96BC-7CC5D63B1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87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C3DBD-A8DF-497A-AB08-BD1F26472A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926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4D41-9B62-4283-8E0E-449376D8E1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423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012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029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696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676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82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066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45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955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32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022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449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9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82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3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63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6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89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2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8" tIns="45718" rIns="9141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18" tIns="45718" rIns="9141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05070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31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73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29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07B12-8509-4778-9C19-B6CB8C008A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3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450BE-9A0C-46AB-BE7A-8316815E3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13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D66D2-B954-44DE-B971-36CEDE6916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93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34C50-B4FA-44AD-AB2B-3DC2FFFCB9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9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D4F2F-B893-4974-BEDB-EA92483166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16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F2559-F05A-439B-8AB8-ECAE16C5F9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89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15C80-D759-437D-82EF-CA8234F26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6"/>
            <a:ext cx="10363200" cy="1362075"/>
          </a:xfrm>
        </p:spPr>
        <p:txBody>
          <a:bodyPr lIns="91418" tIns="45718" rIns="91418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418" tIns="45718" rIns="91418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7724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D5AD7-9FAA-4BCC-9B1D-BAE71E263A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0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B0D02-3747-4FE0-BE38-25D1C61B8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2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BA729-3047-4606-8E65-1EB50B7AC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3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624F-FBAB-4AEB-96BC-7CC5D63B1A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24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54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C3DBD-A8DF-497A-AB08-BD1F26472A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3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05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05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4D41-9B62-4283-8E0E-449376D8E1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63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47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6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72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9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8" tIns="45718" rIns="9141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268"/>
            <a:ext cx="5384800" cy="3394075"/>
          </a:xfrm>
        </p:spPr>
        <p:txBody>
          <a:bodyPr lIns="91418" tIns="45718" rIns="9141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268"/>
            <a:ext cx="5384800" cy="3394075"/>
          </a:xfrm>
        </p:spPr>
        <p:txBody>
          <a:bodyPr lIns="91418" tIns="45718" rIns="91418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91236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1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17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65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86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89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14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48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15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29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4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418" tIns="45718" rIns="91418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lIns="91418" tIns="45718" rIns="91418" bIns="45718"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418" tIns="45718" rIns="9141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9" y="1535117"/>
            <a:ext cx="5389033" cy="639763"/>
          </a:xfrm>
        </p:spPr>
        <p:txBody>
          <a:bodyPr lIns="91418" tIns="45718" rIns="91418" bIns="45718"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9" y="2174875"/>
            <a:ext cx="5389033" cy="3951288"/>
          </a:xfrm>
        </p:spPr>
        <p:txBody>
          <a:bodyPr lIns="91418" tIns="45718" rIns="91418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97196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32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70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03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15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68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90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59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70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89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3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18" tIns="45718" rIns="91418" bIns="4571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51828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39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9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7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110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29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966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7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54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21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8987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83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70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10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63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65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099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536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87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852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64"/>
            <a:ext cx="4011084" cy="1162051"/>
          </a:xfrm>
        </p:spPr>
        <p:txBody>
          <a:bodyPr lIns="91418" tIns="45718" rIns="9141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12"/>
            <a:ext cx="6815667" cy="5853113"/>
          </a:xfrm>
        </p:spPr>
        <p:txBody>
          <a:bodyPr lIns="91418" tIns="45718" rIns="91418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 lIns="91418" tIns="45718" rIns="91418" bIns="45718"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99842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20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47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39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943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04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52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291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69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042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F2F28-0957-4E90-97B8-A0EE0681D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0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lIns="91418" tIns="45718" rIns="91418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18" tIns="45718" rIns="91418" bIns="45718" rtlCol="0">
            <a:normAutofit/>
          </a:bodyPr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8"/>
            <a:ext cx="7315200" cy="804863"/>
          </a:xfrm>
        </p:spPr>
        <p:txBody>
          <a:bodyPr lIns="91418" tIns="45718" rIns="91418" bIns="45718"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78622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D06FB-2B1B-4833-9336-F43B174A11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799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907F2-DAA2-45CD-94DF-562B35684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597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F595F-6F33-41D1-BA94-0F85E331C9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5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43179-9036-4C5C-BC7E-2435E53CD0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451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4DB49-5A75-4436-A485-212B7E79A5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774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F39A3-ABAA-487D-9A3A-EA6BCFB033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607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EF13A-6019-4C0D-9F3A-06D8428183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86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814E-2EDD-4772-AFB7-E13C9476F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064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30BBA-809F-4F7B-A58E-61687C4C37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0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93766-88F2-4474-BE76-60E39F60DF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00+ Hình nền Slide đẹp 2020">
            <a:extLst>
              <a:ext uri="{FF2B5EF4-FFF2-40B4-BE49-F238E27FC236}">
                <a16:creationId xmlns="" xmlns:a16="http://schemas.microsoft.com/office/drawing/2014/main" id="{87D4CB13-ADD3-47A3-B6C5-95BCE4D5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5pPr>
      <a:lvl6pPr marL="60941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6pPr>
      <a:lvl7pPr marL="121884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7pPr>
      <a:lvl8pPr marL="182825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8pPr>
      <a:lvl9pPr marL="243767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483" indent="-45548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749" indent="-3793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995" indent="-30312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427" indent="-30312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865" indent="-30312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0C1F3114-E1C3-4DFB-A0E8-80AA1EA714B1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9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>
                <a:defRPr/>
              </a:pPr>
              <a:t>09/11/2024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6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7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0C1F3114-E1C3-4DFB-A0E8-80AA1EA714B1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6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6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8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6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8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BF65D3C5-697C-4185-970F-F8981BD44E96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1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0.xml"/><Relationship Id="rId1" Type="http://schemas.openxmlformats.org/officeDocument/2006/relationships/video" Target="file:///C:\Documents%20and%20Settings\Windows%20XP\Desktop\NGHE%20XAY%20DUNG\phim%20nge%20xay%20dung.wmv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8.jpeg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2.xml"/><Relationship Id="rId1" Type="http://schemas.openxmlformats.org/officeDocument/2006/relationships/video" Target="file:///C:\Documents%20and%20Settings\Windows%20XP\Desktop\NGHE%20XAY%20DUNG\phim%20nge%20xay%20dung.wmv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9.jpeg"/><Relationship Id="rId4" Type="http://schemas.openxmlformats.org/officeDocument/2006/relationships/image" Target="../media/image55.jpeg"/><Relationship Id="rId9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jpeg"/><Relationship Id="rId7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0.png"/><Relationship Id="rId5" Type="http://schemas.openxmlformats.org/officeDocument/2006/relationships/image" Target="../media/image56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audio2.wav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6.wav"/><Relationship Id="rId7" Type="http://schemas.openxmlformats.org/officeDocument/2006/relationships/image" Target="../media/image65.gif"/><Relationship Id="rId2" Type="http://schemas.openxmlformats.org/officeDocument/2006/relationships/slideLayout" Target="../slideLayouts/slideLayout102.xml"/><Relationship Id="rId1" Type="http://schemas.openxmlformats.org/officeDocument/2006/relationships/audio" Target="file:///H:\THI%20GVG\Lien%20Khuc%20Thich%20That%20Thich%20Ghe%20-%20Xuan%20Nghi.mp3" TargetMode="Externa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2" descr="hinh 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9"/>
          <p:cNvSpPr>
            <a:spLocks noChangeArrowheads="1" noChangeShapeType="1" noTextEdit="1"/>
          </p:cNvSpPr>
          <p:nvPr/>
        </p:nvSpPr>
        <p:spPr bwMode="auto">
          <a:xfrm>
            <a:off x="0" y="304800"/>
            <a:ext cx="12192000" cy="6553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ArchUpPour">
              <a:avLst>
                <a:gd name="adj1" fmla="val 10723038"/>
                <a:gd name="adj2" fmla="val 77241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mầm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non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Giang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Biên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2133600" y="2590800"/>
            <a:ext cx="7924800" cy="9334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Lĩnh vực khám phá khoa học</a:t>
            </a:r>
          </a:p>
        </p:txBody>
      </p:sp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3324929" y="5445125"/>
            <a:ext cx="6253347" cy="5270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Đối</a:t>
            </a:r>
            <a:r>
              <a:rPr lang="en-US" sz="24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tượng</a:t>
            </a:r>
            <a:r>
              <a:rPr lang="vi-VN" sz="24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:   </a:t>
            </a:r>
            <a:r>
              <a:rPr lang="en-US" sz="2400" kern="10" dirty="0" err="1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Trẻ</a:t>
            </a:r>
            <a:r>
              <a:rPr lang="en-US" sz="24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MGL A3</a:t>
            </a:r>
          </a:p>
        </p:txBody>
      </p:sp>
      <p:pic>
        <p:nvPicPr>
          <p:cNvPr id="2057" name="Picture 5" descr="ktmj_50022678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0199">
            <a:off x="9855280" y="4889501"/>
            <a:ext cx="2021417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 descr="ktmj_50022678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565" flipH="1">
            <a:off x="406480" y="4559301"/>
            <a:ext cx="186901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930400" y="3972349"/>
            <a:ext cx="8737600" cy="1056852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:  "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Bé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tìm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hiểu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nghề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xây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"</a:t>
            </a:r>
          </a:p>
        </p:txBody>
      </p:sp>
    </p:spTree>
    <p:extLst>
      <p:ext uri="{BB962C8B-B14F-4D97-AF65-F5344CB8AC3E}">
        <p14:creationId xmlns:p14="http://schemas.microsoft.com/office/powerpoint/2010/main" val="11164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l_fi" descr="MS8yMy8yMDEzIDk6MDQ6NDkgQU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741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0" y="5867400"/>
            <a:ext cx="4064000" cy="762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Cần lăn sơn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8128000" y="6019800"/>
            <a:ext cx="2743200" cy="609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xe rùa</a:t>
            </a:r>
          </a:p>
        </p:txBody>
      </p:sp>
    </p:spTree>
    <p:extLst>
      <p:ext uri="{BB962C8B-B14F-4D97-AF65-F5344CB8AC3E}">
        <p14:creationId xmlns:p14="http://schemas.microsoft.com/office/powerpoint/2010/main" val="38045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may-tron-be-to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4"/>
            <a:ext cx="12192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2641600" y="5867400"/>
            <a:ext cx="6705600" cy="762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Máy trộn bê tông</a:t>
            </a:r>
          </a:p>
        </p:txBody>
      </p:sp>
    </p:spTree>
    <p:extLst>
      <p:ext uri="{BB962C8B-B14F-4D97-AF65-F5344CB8AC3E}">
        <p14:creationId xmlns:p14="http://schemas.microsoft.com/office/powerpoint/2010/main" val="10787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at-den-cat-den-xay-d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510989"/>
            <a:ext cx="5994400" cy="54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13634661243718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989"/>
            <a:ext cx="5892800" cy="54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625600" y="6172200"/>
            <a:ext cx="1828800" cy="381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Đá sỏi</a:t>
            </a: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8026400" y="6096000"/>
            <a:ext cx="2133600" cy="533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Cát xây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52566" y="107668"/>
            <a:ext cx="5945095" cy="33393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* 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 vật liệu để xây dựng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02776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5036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nop-thue-bang-xi-mang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5892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219200" y="5943600"/>
            <a:ext cx="2946400" cy="533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Đá dăm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7416800" y="5943600"/>
            <a:ext cx="3048000" cy="6858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 măng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7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zko118948114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400" y="0"/>
            <a:ext cx="6197600" cy="533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3759200" y="5867400"/>
            <a:ext cx="3048000" cy="6858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Gạch</a:t>
            </a:r>
          </a:p>
        </p:txBody>
      </p:sp>
    </p:spTree>
    <p:extLst>
      <p:ext uri="{BB962C8B-B14F-4D97-AF65-F5344CB8AC3E}">
        <p14:creationId xmlns:p14="http://schemas.microsoft.com/office/powerpoint/2010/main" val="3545039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4" name="Picture 4" descr="12-c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4267200" y="6019800"/>
            <a:ext cx="3352800" cy="838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Thép</a:t>
            </a:r>
          </a:p>
        </p:txBody>
      </p:sp>
    </p:spTree>
    <p:extLst>
      <p:ext uri="{BB962C8B-B14F-4D97-AF65-F5344CB8AC3E}">
        <p14:creationId xmlns:p14="http://schemas.microsoft.com/office/powerpoint/2010/main" val="21553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s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8026400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4470400" y="6172200"/>
            <a:ext cx="2133600" cy="457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sơn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066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3" name="Picture 2" descr="hinh de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4" name="Picture 4" descr="Firewr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267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5715000"/>
            <a:ext cx="3860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2568389" y="6145373"/>
            <a:ext cx="6952131" cy="676835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Thợ xây dựng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him nge xay dung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77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1628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l_fi" descr="6tinanhtinDiaocSaigon_f97d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5994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l_fi" descr="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2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711200" y="6019800"/>
            <a:ext cx="3962400" cy="609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Máy trộn hồ xây</a:t>
            </a: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7213600" y="6096000"/>
            <a:ext cx="4165600" cy="533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Thợ đang xây nhà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31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01302135153_do_be_tong_san_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2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images339099_an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0"/>
            <a:ext cx="6197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508000" y="6019800"/>
            <a:ext cx="4165600" cy="609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Đổ bê tông trần nhà</a:t>
            </a: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7315200" y="6172200"/>
            <a:ext cx="3657600" cy="457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Sơn tường nhà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962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67" y="6254751"/>
            <a:ext cx="914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marL="342891" indent="-342891"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45"/>
          <p:cNvSpPr>
            <a:spLocks noChangeArrowheads="1"/>
          </p:cNvSpPr>
          <p:nvPr/>
        </p:nvSpPr>
        <p:spPr bwMode="auto">
          <a:xfrm>
            <a:off x="0" y="0"/>
            <a:ext cx="123952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marL="342891" indent="-342891"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8580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T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457200"/>
            <a:ext cx="13004800" cy="7315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6858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3400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7600" y="42164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4478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1336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858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6002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9624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44196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51816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34001"/>
            <a:ext cx="1117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6000" y="5308600"/>
            <a:ext cx="1016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0" y="5918200"/>
            <a:ext cx="111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3352800"/>
            <a:ext cx="111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8928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6" descr="1064982z6po9vz2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812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6" descr="1064982z6po9vz2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-228600"/>
            <a:ext cx="50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28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9406">
            <a:off x="9812867" y="20640"/>
            <a:ext cx="3048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9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9406">
            <a:off x="154517" y="1125544"/>
            <a:ext cx="24384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0" descr="Picturechim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9406">
            <a:off x="5770043" y="5459531"/>
            <a:ext cx="324061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1" name="WordArt 31"/>
          <p:cNvSpPr>
            <a:spLocks noChangeArrowheads="1" noChangeShapeType="1" noTextEdit="1"/>
          </p:cNvSpPr>
          <p:nvPr/>
        </p:nvSpPr>
        <p:spPr bwMode="auto">
          <a:xfrm rot="521567">
            <a:off x="2336880" y="0"/>
            <a:ext cx="6455833" cy="24828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.VnTime"/>
              </a:rPr>
              <a:t>Ch­ư¬ng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.VnTime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.VnTime"/>
              </a:rPr>
              <a:t>tr×nh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860000" scaled="1"/>
              </a:gradFill>
              <a:latin typeface=".VnTime"/>
            </a:endParaRPr>
          </a:p>
        </p:txBody>
      </p:sp>
      <p:sp>
        <p:nvSpPr>
          <p:cNvPr id="5152" name="WordArt 33"/>
          <p:cNvSpPr>
            <a:spLocks noChangeArrowheads="1" noChangeShapeType="1" noTextEdit="1"/>
          </p:cNvSpPr>
          <p:nvPr/>
        </p:nvSpPr>
        <p:spPr bwMode="auto">
          <a:xfrm rot="191955">
            <a:off x="1016079" y="2362207"/>
            <a:ext cx="10765367" cy="2447925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SlantUp">
              <a:avLst>
                <a:gd name="adj" fmla="val 26741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6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vui khám phá</a:t>
            </a:r>
          </a:p>
        </p:txBody>
      </p:sp>
    </p:spTree>
    <p:extLst>
      <p:ext uri="{BB962C8B-B14F-4D97-AF65-F5344CB8AC3E}">
        <p14:creationId xmlns:p14="http://schemas.microsoft.com/office/powerpoint/2010/main" val="464925590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31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3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inh d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55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34000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2843342" y="3429000"/>
            <a:ext cx="7824695" cy="157330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Sản phẩm của nghề xây dựng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96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new1212120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" y="215207"/>
            <a:ext cx="5943599" cy="55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685837" y="5970548"/>
            <a:ext cx="3074895" cy="721659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Nhà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tầng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4" descr="Chọn cho con em Mẫu cổng trường mầm non đẹp với thiết kế an toàn và thân  thiện với trẻ 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/>
          <a:stretch/>
        </p:blipFill>
        <p:spPr bwMode="auto">
          <a:xfrm>
            <a:off x="6145304" y="215207"/>
            <a:ext cx="6046693" cy="55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342092" y="6042265"/>
            <a:ext cx="3653117" cy="663387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8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3657600" y="6019800"/>
            <a:ext cx="3962400" cy="838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Chọn cho con em Mẫu cổng trường mầm non đẹp với thiết kế an toàn và thân  thiện với trẻ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8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4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ác nhiệm vụ chính của Trạm y tế xã áp dụng từ 14/12/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" y="161365"/>
            <a:ext cx="6096001" cy="59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3"/>
          <a:stretch/>
        </p:blipFill>
        <p:spPr bwMode="auto">
          <a:xfrm>
            <a:off x="6199093" y="161421"/>
            <a:ext cx="5992907" cy="594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7909859" y="6333566"/>
            <a:ext cx="3454400" cy="473495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Lăng Bác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1163919" y="6333566"/>
            <a:ext cx="3454400" cy="473495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Bệnh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viện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9830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u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" y="376518"/>
            <a:ext cx="5849471" cy="53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37" y="376518"/>
            <a:ext cx="6248401" cy="539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591" y="5981182"/>
            <a:ext cx="415514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1087" y="5981180"/>
            <a:ext cx="415514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inh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55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2641600" y="4038600"/>
            <a:ext cx="7416800" cy="1163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Vui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có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thưởng</a:t>
            </a:r>
            <a:endParaRPr lang="en-US" sz="48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3251200" y="2496557"/>
            <a:ext cx="6451600" cy="1899196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80000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PhÇn</a:t>
            </a:r>
            <a:r>
              <a:rPr lang="en-US" sz="3600" b="1" kern="10" dirty="0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 </a:t>
            </a:r>
            <a:r>
              <a:rPr lang="en-US" sz="3600" b="1" kern="10" dirty="0" err="1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thø</a:t>
            </a:r>
            <a:r>
              <a:rPr lang="en-US" sz="3600" b="1" kern="10" dirty="0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 3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948" y="5997388"/>
            <a:ext cx="6577853" cy="61268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TC1: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"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Chọn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nhanh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chọn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đúng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"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2508688"/>
      </p:ext>
    </p:extLst>
  </p:cSld>
  <p:clrMapOvr>
    <a:masterClrMapping/>
  </p:clrMapOvr>
  <p:transition spd="med">
    <p:wheel spokes="3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538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4"/>
            <a:ext cx="20320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57201"/>
            <a:ext cx="1828800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33400"/>
            <a:ext cx="18626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3"/>
            <a:ext cx="16256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533400"/>
            <a:ext cx="17018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3" y="609625"/>
            <a:ext cx="17399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46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85945E-8 L 0.46667 0.725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362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10541E-6 L 0.13194 0.721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360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63523E-7 L -0.01145 0.737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36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him nge xay dung.wmv">
            <a:hlinkClick r:id="" action="ppaction://media"/>
          </p:cNvPr>
          <p:cNvPicPr>
            <a:picLocks noGrp="1" noRot="1" noChangeAspect="1" noChangeArrowheads="1"/>
          </p:cNvPicPr>
          <p:nvPr>
            <p:ph type="body"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62200"/>
            <a:ext cx="5689600" cy="449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1"/>
            <a:ext cx="1828800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3" y="381006"/>
            <a:ext cx="17399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04804"/>
            <a:ext cx="16256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0"/>
            <a:ext cx="149013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il_fi" descr="MS8yMy8yMDEzIDk6MDQ6NDkgQU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228607"/>
            <a:ext cx="20320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41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0458E-6 L 0.31666 0.6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3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448E-6 L 0.17084 0.671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33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2224E-6 L 0.025 0.70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35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2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il_fi" descr="6tinanhtinDiaocSaigon_f97d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58928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28625"/>
            <a:ext cx="17399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28625"/>
            <a:ext cx="16256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24"/>
            <a:ext cx="18288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04825"/>
            <a:ext cx="1828800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836">
            <a:off x="9435852" y="520965"/>
            <a:ext cx="2347913" cy="19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8698">
            <a:off x="8077200" y="482600"/>
            <a:ext cx="16002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0458E-6 L 0.34861 0.75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37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5437E-6 L 0.19167 0.77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85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55987E-7 L 0.03819 0.550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27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2641600" y="4038600"/>
            <a:ext cx="7416800" cy="1163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Vui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có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thưởng</a:t>
            </a:r>
            <a:endParaRPr lang="en-US" sz="48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3251200" y="2496557"/>
            <a:ext cx="6451600" cy="1899196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80000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PhÇn</a:t>
            </a:r>
            <a:r>
              <a:rPr lang="en-US" sz="3600" b="1" kern="10" dirty="0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 </a:t>
            </a:r>
            <a:r>
              <a:rPr lang="en-US" sz="3600" b="1" kern="10" dirty="0" err="1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thø</a:t>
            </a:r>
            <a:r>
              <a:rPr lang="en-US" sz="3600" b="1" kern="10" dirty="0">
                <a:ln w="11430"/>
                <a:solidFill>
                  <a:srgbClr val="5C9ED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 3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948" y="5997388"/>
            <a:ext cx="6577853" cy="61268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TC2: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"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Chuyển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thóc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</a:t>
            </a: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"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Nhạc chơi trò chơi (2 lờ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9071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72130"/>
      </p:ext>
    </p:extLst>
  </p:cSld>
  <p:clrMapOvr>
    <a:masterClrMapping/>
  </p:clrMapOvr>
  <p:transition spd="med">
    <p:wheel spokes="3"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06400" y="228600"/>
            <a:ext cx="11480800" cy="6324600"/>
          </a:xfrm>
          <a:prstGeom prst="rect">
            <a:avLst/>
          </a:prstGeom>
          <a:noFill/>
          <a:ln w="342900" cmpd="tri">
            <a:pattFill prst="plaid">
              <a:fgClr>
                <a:srgbClr val="66FF99"/>
              </a:fgClr>
              <a:bgClr>
                <a:srgbClr val="FF66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7" name="Picture 3" descr="UY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"/>
            <a:ext cx="2667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UY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5026143"/>
            <a:ext cx="2667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267" y="4690592"/>
            <a:ext cx="1600200" cy="212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9333" y="42392"/>
            <a:ext cx="1600200" cy="212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734812" y="2997202"/>
            <a:ext cx="184727" cy="3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600529" y="1052514"/>
            <a:ext cx="184727" cy="3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WordArt 9"/>
          <p:cNvSpPr>
            <a:spLocks noChangeArrowheads="1" noChangeShapeType="1" noTextEdit="1"/>
          </p:cNvSpPr>
          <p:nvPr/>
        </p:nvSpPr>
        <p:spPr bwMode="auto">
          <a:xfrm>
            <a:off x="1828800" y="533400"/>
            <a:ext cx="8940800" cy="914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Chương trình gồm các phần: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117600" y="2057518"/>
            <a:ext cx="10566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.VnArial Narrow" pitchFamily="34" charset="0"/>
              </a:rPr>
              <a:t>   </a:t>
            </a:r>
            <a:r>
              <a:rPr lang="en-US" sz="4800" b="1">
                <a:solidFill>
                  <a:srgbClr val="FF3300"/>
                </a:solidFill>
                <a:latin typeface=".VnArial Narrow" pitchFamily="34" charset="0"/>
              </a:rPr>
              <a:t>PhÇn 1: </a:t>
            </a:r>
            <a:r>
              <a:rPr lang="en-US" sz="4800" b="1">
                <a:solidFill>
                  <a:srgbClr val="FF3300"/>
                </a:solidFill>
                <a:latin typeface="Times New Roman" pitchFamily="18" charset="0"/>
              </a:rPr>
              <a:t>Giao lưu cùng bé</a:t>
            </a:r>
            <a:endParaRPr lang="en-US" sz="4800" b="1">
              <a:solidFill>
                <a:srgbClr val="FF3300"/>
              </a:solidFill>
              <a:latin typeface=".VnArial Narrow" pitchFamily="34" charset="0"/>
            </a:endParaRP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219200" y="3581407"/>
            <a:ext cx="9855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.VnArial Narrow" pitchFamily="34" charset="0"/>
              </a:rPr>
              <a:t>   </a:t>
            </a:r>
            <a:r>
              <a:rPr lang="en-US" sz="4800" b="1">
                <a:solidFill>
                  <a:srgbClr val="009900"/>
                </a:solidFill>
                <a:latin typeface=".VnArial Narrow" pitchFamily="34" charset="0"/>
              </a:rPr>
              <a:t>PhÇn 2: </a:t>
            </a:r>
            <a:r>
              <a:rPr lang="en-US" sz="4800" b="1">
                <a:solidFill>
                  <a:srgbClr val="009900"/>
                </a:solidFill>
                <a:latin typeface="Times New Roman" pitchFamily="18" charset="0"/>
              </a:rPr>
              <a:t>Bé khám phá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1117600" y="4876918"/>
            <a:ext cx="979593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3333CC"/>
                </a:solidFill>
                <a:latin typeface=".VnArial Narrow" pitchFamily="34" charset="0"/>
              </a:rPr>
              <a:t>PhÇn 3: </a:t>
            </a:r>
            <a:r>
              <a:rPr lang="en-US" sz="4800" b="1">
                <a:solidFill>
                  <a:srgbClr val="3333CC"/>
                </a:solidFill>
                <a:latin typeface="Times New Roman" pitchFamily="18" charset="0"/>
              </a:rPr>
              <a:t>Vui chơi có thưởng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743200" y="4800718"/>
            <a:ext cx="325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FF"/>
                </a:solidFill>
                <a:latin typeface=".VnArial Narrow" pitchFamily="34" charset="0"/>
              </a:rPr>
              <a:t> </a:t>
            </a:r>
          </a:p>
        </p:txBody>
      </p:sp>
      <p:pic>
        <p:nvPicPr>
          <p:cNvPr id="58383" name="Picture 15" descr="phcanh 96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9686">
            <a:off x="9956801" y="4572000"/>
            <a:ext cx="267546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805307"/>
      </p:ext>
    </p:extLst>
  </p:cSld>
  <p:clrMapOvr>
    <a:masterClrMapping/>
  </p:clrMapOvr>
  <p:transition spd="slow">
    <p:dissolve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8" grpId="0"/>
      <p:bldP spid="58379" grpId="0"/>
      <p:bldP spid="5838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0484" name="Picture 2" descr="EJ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WordArt 5"/>
          <p:cNvSpPr>
            <a:spLocks noChangeArrowheads="1" noChangeShapeType="1" noTextEdit="1"/>
          </p:cNvSpPr>
          <p:nvPr/>
        </p:nvSpPr>
        <p:spPr bwMode="auto">
          <a:xfrm>
            <a:off x="1524000" y="1447800"/>
            <a:ext cx="9753600" cy="29718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72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.VnVogue"/>
              </a:rPr>
              <a:t>Chµo t¹m biÖt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490" name="Picture 7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8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9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0" descr="xlights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7" name="Picture 11" descr="046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30734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2" descr="Entertainment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3" y="5181605"/>
            <a:ext cx="1333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Lien Khuc Thich That Thich Ghe - Xuan Ngh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572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0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074" fill="hold"/>
                                        <p:tgtEl>
                                          <p:spTgt spid="36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7"/>
                </p:tgtEl>
              </p:cMediaNode>
            </p:audio>
          </p:childTnLst>
        </p:cTn>
      </p:par>
    </p:tnLst>
    <p:bldLst>
      <p:bldP spid="368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2641600" y="4038600"/>
            <a:ext cx="7416800" cy="1163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Giao lưu cùng bé</a:t>
            </a:r>
            <a:endParaRPr lang="en-US" sz="48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3251200" y="2496557"/>
            <a:ext cx="6451600" cy="1899196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63000"/>
                        <a:sat val="105000"/>
                      </a:srgbClr>
                    </a:gs>
                    <a:gs pos="90000">
                      <a:srgbClr val="BBE0E3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Arial Narrow"/>
              </a:rPr>
              <a:t>PhÇn</a:t>
            </a:r>
            <a:r>
              <a:rPr lang="en-US" sz="3600" b="1" kern="10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63000"/>
                        <a:sat val="105000"/>
                      </a:srgbClr>
                    </a:gs>
                    <a:gs pos="90000">
                      <a:srgbClr val="BBE0E3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Arial Narrow"/>
              </a:rPr>
              <a:t> </a:t>
            </a:r>
            <a:r>
              <a:rPr lang="en-US" sz="3600" b="1" kern="10" dirty="0" err="1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63000"/>
                        <a:sat val="105000"/>
                      </a:srgbClr>
                    </a:gs>
                    <a:gs pos="90000">
                      <a:srgbClr val="BBE0E3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Arial Narrow"/>
              </a:rPr>
              <a:t>thø</a:t>
            </a:r>
            <a:r>
              <a:rPr lang="en-US" sz="3600" b="1" kern="10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BBE0E3">
                        <a:tint val="63000"/>
                        <a:sat val="105000"/>
                      </a:srgbClr>
                    </a:gs>
                    <a:gs pos="90000">
                      <a:srgbClr val="BBE0E3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Arial Narrow"/>
              </a:rPr>
              <a:t> 1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910823" y="5463267"/>
            <a:ext cx="1107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/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áu Yêu Cô Chú Công Nhân - Nhạc Thiếu Nh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.1898" end="64319.1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115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63628"/>
      </p:ext>
    </p:extLst>
  </p:cSld>
  <p:clrMapOvr>
    <a:masterClrMapping/>
  </p:clrMapOvr>
  <p:transition spd="med">
    <p:wheel spokes="3"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21" grpId="0"/>
      <p:bldP spid="604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inh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55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2641600" y="4038600"/>
            <a:ext cx="7416800" cy="1163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hiểu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nghề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xây</a:t>
            </a:r>
            <a:r>
              <a:rPr lang="en-US" sz="48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dựng</a:t>
            </a:r>
            <a:endParaRPr lang="en-US" sz="48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0422" name="WordArt 6"/>
          <p:cNvSpPr>
            <a:spLocks noChangeArrowheads="1" noChangeShapeType="1" noTextEdit="1"/>
          </p:cNvSpPr>
          <p:nvPr/>
        </p:nvSpPr>
        <p:spPr bwMode="auto">
          <a:xfrm>
            <a:off x="3251200" y="2496557"/>
            <a:ext cx="6451600" cy="1899196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080000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PhÇn</a:t>
            </a:r>
            <a:r>
              <a:rPr lang="en-US" sz="36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 </a:t>
            </a:r>
            <a:r>
              <a:rPr lang="en-US" sz="36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thø</a:t>
            </a:r>
            <a:r>
              <a:rPr lang="en-US" sz="36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ial Narrow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28518047"/>
      </p:ext>
    </p:extLst>
  </p:cSld>
  <p:clrMapOvr>
    <a:masterClrMapping/>
  </p:clrMapOvr>
  <p:transition spd="med">
    <p:wheel spokes="3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="" xmlns:a16="http://schemas.microsoft.com/office/drawing/2014/main" id="{B5218E0F-EC21-402B-9F83-2A5A0C47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41275"/>
            <a:ext cx="12700000" cy="74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 descr="hd2">
            <a:extLst>
              <a:ext uri="{FF2B5EF4-FFF2-40B4-BE49-F238E27FC236}">
                <a16:creationId xmlns="" xmlns:a16="http://schemas.microsoft.com/office/drawing/2014/main" id="{12F47BDE-5BF4-4E4D-A335-3EE7E61F0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57379" y="2005013"/>
            <a:ext cx="4524375" cy="3124200"/>
          </a:xfrm>
          <a:prstGeom prst="rect">
            <a:avLst/>
          </a:prstGeom>
        </p:spPr>
        <p:txBody>
          <a:bodyPr wrap="none" lIns="91434" tIns="45718" rIns="91434" bIns="45718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 defTabSz="1219170"/>
            <a:endParaRPr lang="en-US" sz="4800" b="1" kern="1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12" descr="02142214[1]">
            <a:extLst>
              <a:ext uri="{FF2B5EF4-FFF2-40B4-BE49-F238E27FC236}">
                <a16:creationId xmlns="" xmlns:a16="http://schemas.microsoft.com/office/drawing/2014/main" id="{C027A90F-BEF3-49EC-AF0C-CCB6BE912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779837"/>
            <a:ext cx="6350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4" descr="02142214[1]">
            <a:extLst>
              <a:ext uri="{FF2B5EF4-FFF2-40B4-BE49-F238E27FC236}">
                <a16:creationId xmlns="" xmlns:a16="http://schemas.microsoft.com/office/drawing/2014/main" id="{96BC4A1E-EE74-411B-B659-57F11F41A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084513"/>
            <a:ext cx="6350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9" descr="1STAROLL">
            <a:extLst>
              <a:ext uri="{FF2B5EF4-FFF2-40B4-BE49-F238E27FC236}">
                <a16:creationId xmlns="" xmlns:a16="http://schemas.microsoft.com/office/drawing/2014/main" id="{CF324B44-4AB3-4CBF-9AC1-50FC396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10668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 descr="1STAROLL">
            <a:extLst>
              <a:ext uri="{FF2B5EF4-FFF2-40B4-BE49-F238E27FC236}">
                <a16:creationId xmlns="" xmlns:a16="http://schemas.microsoft.com/office/drawing/2014/main" id="{BC12B969-6087-40D4-B997-6894416F5A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6002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1" descr="1STAROLL">
            <a:extLst>
              <a:ext uri="{FF2B5EF4-FFF2-40B4-BE49-F238E27FC236}">
                <a16:creationId xmlns="" xmlns:a16="http://schemas.microsoft.com/office/drawing/2014/main" id="{498657A8-0133-4B7A-BC7F-976098949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62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1STAROLL">
            <a:extLst>
              <a:ext uri="{FF2B5EF4-FFF2-40B4-BE49-F238E27FC236}">
                <a16:creationId xmlns="" xmlns:a16="http://schemas.microsoft.com/office/drawing/2014/main" id="{578CC642-60D4-4C6F-8723-244DF0241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1209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7" descr="pinksparkle6df1">
            <a:extLst>
              <a:ext uri="{FF2B5EF4-FFF2-40B4-BE49-F238E27FC236}">
                <a16:creationId xmlns="" xmlns:a16="http://schemas.microsoft.com/office/drawing/2014/main" id="{6279975A-4A0D-4D83-94AD-9406F9050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981204"/>
            <a:ext cx="914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0" descr="th_b9hsm1">
            <a:extLst>
              <a:ext uri="{FF2B5EF4-FFF2-40B4-BE49-F238E27FC236}">
                <a16:creationId xmlns="" xmlns:a16="http://schemas.microsoft.com/office/drawing/2014/main" id="{B4174AE6-DC76-4555-8711-CE11EC840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3" y="1143004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1" descr="th_b9hsm1">
            <a:extLst>
              <a:ext uri="{FF2B5EF4-FFF2-40B4-BE49-F238E27FC236}">
                <a16:creationId xmlns="" xmlns:a16="http://schemas.microsoft.com/office/drawing/2014/main" id="{CC0D44FD-85A0-41FE-A3AC-69CA60B16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3" y="2362204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34" descr="th_b9hsm1">
            <a:extLst>
              <a:ext uri="{FF2B5EF4-FFF2-40B4-BE49-F238E27FC236}">
                <a16:creationId xmlns="" xmlns:a16="http://schemas.microsoft.com/office/drawing/2014/main" id="{72D936E3-2DB8-4B8A-BA77-0EA5ECF47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3" y="6019804"/>
            <a:ext cx="2667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AutoShape 2">
            <a:extLst>
              <a:ext uri="{FF2B5EF4-FFF2-40B4-BE49-F238E27FC236}">
                <a16:creationId xmlns="" xmlns:a16="http://schemas.microsoft.com/office/drawing/2014/main" id="{DEF36184-05C8-41C5-8823-969513182C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9C5DA6-AE67-43D8-B684-9FA449DF5040}"/>
              </a:ext>
            </a:extLst>
          </p:cNvPr>
          <p:cNvSpPr txBox="1"/>
          <p:nvPr/>
        </p:nvSpPr>
        <p:spPr>
          <a:xfrm rot="20594317">
            <a:off x="320239" y="1100672"/>
            <a:ext cx="3255292" cy="1384990"/>
          </a:xfrm>
          <a:prstGeom prst="rect">
            <a:avLst/>
          </a:prstGeom>
          <a:noFill/>
        </p:spPr>
        <p:txBody>
          <a:bodyPr lIns="91434" tIns="45718" rIns="91434" bIns="45718">
            <a:spAutoFit/>
          </a:bodyPr>
          <a:lstStyle/>
          <a:p>
            <a:pPr algn="ctr" defTabSz="1219080"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2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9080">
              <a:defRPr/>
            </a:pP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92" name="Picture 2">
            <a:extLst>
              <a:ext uri="{FF2B5EF4-FFF2-40B4-BE49-F238E27FC236}">
                <a16:creationId xmlns="" xmlns:a16="http://schemas.microsoft.com/office/drawing/2014/main" id="{70B91820-CB8D-4F04-829B-2254866B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7181"/>
          <a:stretch>
            <a:fillRect/>
          </a:stretch>
        </p:blipFill>
        <p:spPr bwMode="auto">
          <a:xfrm>
            <a:off x="4368805" y="176217"/>
            <a:ext cx="37766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28">
            <a:extLst>
              <a:ext uri="{FF2B5EF4-FFF2-40B4-BE49-F238E27FC236}">
                <a16:creationId xmlns="" xmlns:a16="http://schemas.microsoft.com/office/drawing/2014/main" id="{2D619350-A678-40B9-B2A8-53FE0F182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291" y="4176717"/>
            <a:ext cx="1573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="" xmlns:a16="http://schemas.microsoft.com/office/drawing/2014/main" id="{518E8555-C56E-4C24-95CD-E38E2677DC4B}"/>
              </a:ext>
            </a:extLst>
          </p:cNvPr>
          <p:cNvSpPr/>
          <p:nvPr/>
        </p:nvSpPr>
        <p:spPr>
          <a:xfrm>
            <a:off x="6159503" y="2252666"/>
            <a:ext cx="241300" cy="7429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="" xmlns:a16="http://schemas.microsoft.com/office/drawing/2014/main" id="{F9D77F4F-4DFC-4DC2-BD37-B7FE1F06F251}"/>
              </a:ext>
            </a:extLst>
          </p:cNvPr>
          <p:cNvSpPr/>
          <p:nvPr/>
        </p:nvSpPr>
        <p:spPr>
          <a:xfrm rot="4022068">
            <a:off x="4181476" y="1641476"/>
            <a:ext cx="214312" cy="212883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="" xmlns:a16="http://schemas.microsoft.com/office/drawing/2014/main" id="{7F42348B-F3EB-4870-ADF6-56D28AF1D251}"/>
              </a:ext>
            </a:extLst>
          </p:cNvPr>
          <p:cNvSpPr/>
          <p:nvPr/>
        </p:nvSpPr>
        <p:spPr>
          <a:xfrm rot="17380040">
            <a:off x="8480425" y="1406529"/>
            <a:ext cx="171451" cy="262255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565DE2E1-4BCF-4244-AE25-03BA719FF567}"/>
              </a:ext>
            </a:extLst>
          </p:cNvPr>
          <p:cNvSpPr/>
          <p:nvPr/>
        </p:nvSpPr>
        <p:spPr>
          <a:xfrm>
            <a:off x="4300541" y="1712915"/>
            <a:ext cx="3675063" cy="495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r>
              <a:rPr lang="en-US" sz="2400" dirty="0">
                <a:solidFill>
                  <a:prstClr val="white"/>
                </a:solidFill>
              </a:rPr>
              <a:t>HOẠT ĐỘNG NHÓM</a:t>
            </a:r>
          </a:p>
        </p:txBody>
      </p:sp>
      <p:pic>
        <p:nvPicPr>
          <p:cNvPr id="24598" name="Picture 36">
            <a:extLst>
              <a:ext uri="{FF2B5EF4-FFF2-40B4-BE49-F238E27FC236}">
                <a16:creationId xmlns="" xmlns:a16="http://schemas.microsoft.com/office/drawing/2014/main" id="{BF831CB9-769C-456E-9ED3-BCCB3E8A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8" y="2728913"/>
            <a:ext cx="36322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8">
            <a:extLst>
              <a:ext uri="{FF2B5EF4-FFF2-40B4-BE49-F238E27FC236}">
                <a16:creationId xmlns="" xmlns:a16="http://schemas.microsoft.com/office/drawing/2014/main" id="{9FC183F3-0D6B-430B-A7F4-7C776F6A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749551"/>
            <a:ext cx="4552951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0" name="TextBox 40">
            <a:extLst>
              <a:ext uri="{FF2B5EF4-FFF2-40B4-BE49-F238E27FC236}">
                <a16:creationId xmlns="" xmlns:a16="http://schemas.microsoft.com/office/drawing/2014/main" id="{1F0224E1-03A7-4FFF-B68A-12A1D3BE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5" y="4059237"/>
            <a:ext cx="1717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pic>
        <p:nvPicPr>
          <p:cNvPr id="24601" name="Picture 42">
            <a:extLst>
              <a:ext uri="{FF2B5EF4-FFF2-40B4-BE49-F238E27FC236}">
                <a16:creationId xmlns="" xmlns:a16="http://schemas.microsoft.com/office/drawing/2014/main" id="{62BD7DA9-2520-4CCD-B80D-90FCA4D0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3" y="2989267"/>
            <a:ext cx="3881439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2" name="TextBox 43">
            <a:extLst>
              <a:ext uri="{FF2B5EF4-FFF2-40B4-BE49-F238E27FC236}">
                <a16:creationId xmlns="" xmlns:a16="http://schemas.microsoft.com/office/drawing/2014/main" id="{7D60D497-9ADF-4EB9-86ED-9033A54C0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2" y="4000501"/>
            <a:ext cx="1573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CFB5D340-2E9A-47D9-AE6D-F0A02151E99D}"/>
              </a:ext>
            </a:extLst>
          </p:cNvPr>
          <p:cNvSpPr/>
          <p:nvPr/>
        </p:nvSpPr>
        <p:spPr>
          <a:xfrm>
            <a:off x="9769480" y="5110164"/>
            <a:ext cx="2322513" cy="61912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r>
              <a:rPr lang="en-US" sz="2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92ED1E44-26A5-4CAB-87A9-68F03D74F3F7}"/>
              </a:ext>
            </a:extLst>
          </p:cNvPr>
          <p:cNvSpPr/>
          <p:nvPr/>
        </p:nvSpPr>
        <p:spPr>
          <a:xfrm>
            <a:off x="1184280" y="4968879"/>
            <a:ext cx="3248025" cy="892175"/>
          </a:xfrm>
          <a:prstGeom prst="roundRect">
            <a:avLst/>
          </a:prstGeom>
          <a:solidFill>
            <a:schemeClr val="accent2"/>
          </a:solidFill>
          <a:ln>
            <a:solidFill>
              <a:srgbClr val="ED7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ụng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=""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25931" y="304800"/>
            <a:ext cx="609600" cy="609600"/>
          </a:xfrm>
          <a:prstGeom prst="rect">
            <a:avLst/>
          </a:prstGeom>
        </p:spPr>
      </p:pic>
      <p:sp>
        <p:nvSpPr>
          <p:cNvPr id="30" name="Rectangle: Rounded Corners 30">
            <a:extLst>
              <a:ext uri="{FF2B5EF4-FFF2-40B4-BE49-F238E27FC236}">
                <a16:creationId xmlns="" xmlns:a16="http://schemas.microsoft.com/office/drawing/2014/main" id="{92ED1E44-26A5-4CAB-87A9-68F03D74F3F7}"/>
              </a:ext>
            </a:extLst>
          </p:cNvPr>
          <p:cNvSpPr/>
          <p:nvPr/>
        </p:nvSpPr>
        <p:spPr>
          <a:xfrm>
            <a:off x="5080000" y="4968878"/>
            <a:ext cx="3202408" cy="892175"/>
          </a:xfrm>
          <a:prstGeom prst="roundRect">
            <a:avLst/>
          </a:prstGeom>
          <a:solidFill>
            <a:schemeClr val="accent2"/>
          </a:solidFill>
          <a:ln>
            <a:solidFill>
              <a:srgbClr val="ED7B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 defTabSz="1219080"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3414718"/>
            <a:ext cx="38100" cy="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3" y="3657600"/>
            <a:ext cx="69469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ThuocLoB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0"/>
            <a:ext cx="467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892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362200"/>
            <a:ext cx="3454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727200" y="2133600"/>
            <a:ext cx="1828800" cy="381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bay </a:t>
            </a: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7518400" y="6172200"/>
            <a:ext cx="2032000" cy="490539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 xẻng </a:t>
            </a: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8128000" y="2514600"/>
            <a:ext cx="2235200" cy="566739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Thước dây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625600" y="6324600"/>
            <a:ext cx="1625600" cy="3048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 xô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-475660" y="1"/>
            <a:ext cx="65526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* </a:t>
            </a:r>
            <a:r>
              <a:rPr lang="vi-VN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Các dụng cụ dùng để xây dựng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8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4368800" y="6019800"/>
            <a:ext cx="2844800" cy="609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 cuốc </a:t>
            </a:r>
          </a:p>
        </p:txBody>
      </p:sp>
    </p:spTree>
    <p:extLst>
      <p:ext uri="{BB962C8B-B14F-4D97-AF65-F5344CB8AC3E}">
        <p14:creationId xmlns:p14="http://schemas.microsoft.com/office/powerpoint/2010/main" val="32524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 flipH="1">
            <a:off x="2336800" y="4876800"/>
            <a:ext cx="609600" cy="990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H="1">
            <a:off x="5994400" y="4724400"/>
            <a:ext cx="203200" cy="1066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9347200" y="4648200"/>
            <a:ext cx="81280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914400" y="5867400"/>
            <a:ext cx="2133600" cy="609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 dao</a:t>
            </a: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4673600" y="5867400"/>
            <a:ext cx="3048000" cy="6858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 bàn xoa </a:t>
            </a: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8940800" y="5943600"/>
            <a:ext cx="2336800" cy="609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Cái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bay </a:t>
            </a:r>
          </a:p>
        </p:txBody>
      </p:sp>
    </p:spTree>
    <p:extLst>
      <p:ext uri="{BB962C8B-B14F-4D97-AF65-F5344CB8AC3E}">
        <p14:creationId xmlns:p14="http://schemas.microsoft.com/office/powerpoint/2010/main" val="28232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735657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4870</TotalTime>
  <Words>252</Words>
  <Application>Microsoft Office PowerPoint</Application>
  <PresentationFormat>Custom</PresentationFormat>
  <Paragraphs>66</Paragraphs>
  <Slides>30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2_Office Theme</vt:lpstr>
      <vt:lpstr>Default Design</vt:lpstr>
      <vt:lpstr>2_Default Design</vt:lpstr>
      <vt:lpstr>3_Default Design</vt:lpstr>
      <vt:lpstr>1_Default Design</vt:lpstr>
      <vt:lpstr>4_Default Design</vt:lpstr>
      <vt:lpstr>5_Default Design</vt:lpstr>
      <vt:lpstr>6_Default Design</vt:lpstr>
      <vt:lpstr>8_Default Design</vt:lpstr>
      <vt:lpstr>7_Default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Win7U</cp:lastModifiedBy>
  <cp:revision>245</cp:revision>
  <dcterms:created xsi:type="dcterms:W3CDTF">2018-10-22T14:49:03Z</dcterms:created>
  <dcterms:modified xsi:type="dcterms:W3CDTF">2024-11-09T15:41:02Z</dcterms:modified>
</cp:coreProperties>
</file>