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94" r:id="rId6"/>
    <p:sldId id="315" r:id="rId7"/>
    <p:sldId id="316" r:id="rId8"/>
    <p:sldId id="257" r:id="rId9"/>
    <p:sldId id="267" r:id="rId10"/>
    <p:sldId id="281" r:id="rId11"/>
    <p:sldId id="432" r:id="rId12"/>
    <p:sldId id="306" r:id="rId13"/>
    <p:sldId id="424" r:id="rId14"/>
    <p:sldId id="425" r:id="rId15"/>
    <p:sldId id="426" r:id="rId16"/>
    <p:sldId id="430" r:id="rId17"/>
    <p:sldId id="429" r:id="rId18"/>
    <p:sldId id="431" r:id="rId19"/>
    <p:sldId id="438" r:id="rId20"/>
    <p:sldId id="271" r:id="rId21"/>
    <p:sldId id="314" r:id="rId22"/>
    <p:sldId id="433" r:id="rId23"/>
    <p:sldId id="274" r:id="rId24"/>
    <p:sldId id="275" r:id="rId25"/>
    <p:sldId id="276" r:id="rId26"/>
    <p:sldId id="435" r:id="rId27"/>
    <p:sldId id="440" r:id="rId28"/>
    <p:sldId id="419" r:id="rId29"/>
    <p:sldId id="436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xmlns="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9999"/>
    <a:srgbClr val="FFCCFF"/>
    <a:srgbClr val="FFFFFF"/>
    <a:srgbClr val="FF9966"/>
    <a:srgbClr val="FF3300"/>
    <a:srgbClr val="ED7B7B"/>
    <a:srgbClr val="5C9ED4"/>
    <a:srgbClr val="4ADFE6"/>
    <a:srgbClr val="E59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0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4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77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12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33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2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8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6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721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98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40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251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05070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724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9123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9719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5182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898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9984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7862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82692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5910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0F3705F-B242-49DD-818A-28C920519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20C7046-2857-43D0-8A2C-A34F09B3A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05CFC8-6CC7-4105-8889-173BC07386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1CCF2-5DDB-4B20-BE29-35059C221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067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B61EC82-245D-4745-934A-A74319273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2FC3679-C17B-4C94-A882-4C2370982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47BA22A-4DD2-4A0B-A23A-C15DC04EE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6EFD7-A61F-40BC-B65E-B6654454C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351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54ED68B-A3BF-4D0B-8716-021C2DF49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3CC7D55-9E10-4063-8945-702CAFFAC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0E2A3C5-47E8-4BB3-946B-416BA74CF4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E60C-E587-42B7-9CC1-2E2A152981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24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F7951D-391D-4288-9E12-60C3640CA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838CF7-83A4-434A-8A30-2F868B9463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3A5CB4-0192-43FF-A332-EC6497AE7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EDC66-108D-451A-8B51-CFE1F1BFC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895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9E13B0B-2E7C-4CA0-96D9-9A075AC1F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9BA8B22-F250-4687-A679-FD0C7D0D2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3FA7C56-EABC-4C1D-9056-02C6630A6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9EF04-A940-4137-8DA6-76008D897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164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8BDBE7E-BB17-4560-8019-2619DEF93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8C4D318-CF3C-49B0-9FF2-C0915E241D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08372B0-5096-44EC-9DE3-F9EF79E22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E1E2C-0D51-4518-B435-C655E16D1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00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1E0AB80-FC2B-4E24-B622-D176164D3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7115820-C325-49C5-8098-CE0ACC125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36C348C-9684-4647-AB74-58D17E7AA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353C1-57DB-414D-AEAF-46CB9F05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7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F401B3-E8A5-4CF9-838D-EE44E6A56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C7A418-FF02-4757-90FA-18611E43C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378642-4C1F-4FD5-B264-7123F32A1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439B2-D097-4EF9-A766-EC6B5A36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904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3C0CC5-6B80-4B53-B852-8B8414B18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FF77B7-6EDF-4D60-A651-2AD9B4202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05A1E9-AC27-4288-8DD9-8E7099A56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08CBD-BDC4-43D4-AB21-2FE30A620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100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6C709CC-AC7C-493D-867F-3B03AFBE6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8821E66-AC87-41AD-9755-7A3AEFF8FA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D3E968E-151D-4A16-B025-7794CF7BA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06D00-93C5-4A76-BEC7-5ADADD239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128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9352B8-9D36-425B-97CD-E765C12F2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22D154E-97E9-4B2D-9172-06176E087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83B3038-152C-426C-8B56-718C324D9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0AD5-F972-45AA-B53E-32C1E96D0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711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92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4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16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7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2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90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1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2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2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4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9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1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2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D005-0DDB-45D6-8933-0759BACABEE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>
            <a:extLst>
              <a:ext uri="{FF2B5EF4-FFF2-40B4-BE49-F238E27FC236}">
                <a16:creationId xmlns:a16="http://schemas.microsoft.com/office/drawing/2014/main" xmlns="" id="{87D4CB13-ADD3-47A3-B6C5-95BCE4D5CB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BE5E609-0D8B-4BE6-A642-A87D0E23F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5B9697D-CC7A-4814-B90C-60D60537B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B225B8A-1325-4E26-A9A3-3932030013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04429DC-8BF1-49D6-9C6E-5AC81F0106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79EF157-E710-4824-ABE3-F6B66592EA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C0DE02A-E941-42B6-A81B-85F4A37B7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9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4CA368-9CF5-402A-9279-5348BA6D0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3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21.xml"/><Relationship Id="rId7" Type="http://schemas.openxmlformats.org/officeDocument/2006/relationships/slide" Target="slide18.xml"/><Relationship Id="rId12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19.xml"/><Relationship Id="rId5" Type="http://schemas.openxmlformats.org/officeDocument/2006/relationships/slide" Target="slide20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75D737-4BD2-4E1E-97F2-199C304F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8390" y="2708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PHÒNG GD&amp;ĐT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057" y="1050203"/>
            <a:ext cx="6435422" cy="54415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VỰC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0750" y="2431733"/>
            <a:ext cx="69200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 2 NHÓM TRONG PHẠM VI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8122" y="4346331"/>
            <a:ext cx="50263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altLang="en-US" sz="2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8122" y="3644674"/>
            <a:ext cx="49662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MGL ( </a:t>
            </a:r>
            <a:r>
              <a:rPr lang="en-US" altLang="en-US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- 6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8054" y="1754706"/>
            <a:ext cx="5346336" cy="46166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ĐỘNG: LÀM QUEN VỚI TOÁN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788427" y="1265844"/>
            <a:ext cx="1793091" cy="2118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679" y="1265844"/>
            <a:ext cx="9111606" cy="2118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605452" y="4084742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62632" y="409412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10684972" y="3404849"/>
            <a:ext cx="0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75666" y="3366873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6" y="1510216"/>
            <a:ext cx="2072820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05" y="1533936"/>
            <a:ext cx="2072820" cy="159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15" y="1480042"/>
            <a:ext cx="2072820" cy="159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94" y="1478071"/>
            <a:ext cx="2072820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35" y="1603944"/>
            <a:ext cx="2072820" cy="159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54BF58-6D20-4B67-8C63-E4574738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973" y="1476100"/>
            <a:ext cx="2072820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AA63BFE-F50C-4AF3-B6CF-33A258B7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29" y="1526282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253348" y="419392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13524" y="3485462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463186" y="1589360"/>
            <a:ext cx="11217955" cy="21181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" y="1828423"/>
            <a:ext cx="2072820" cy="159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57" y="1856772"/>
            <a:ext cx="2072820" cy="159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55" y="1834307"/>
            <a:ext cx="2072820" cy="1597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235" y="1828423"/>
            <a:ext cx="2072820" cy="159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755" y="1858298"/>
            <a:ext cx="2072820" cy="159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A90DD5-9415-46F6-82CB-2A47FDAD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42" y="1791480"/>
            <a:ext cx="2072820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965300-6366-4E32-97B6-B94025956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19" y="1843637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289766" y="1265844"/>
            <a:ext cx="3291753" cy="2118167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680" y="1265844"/>
            <a:ext cx="7725732" cy="2118167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605452" y="4084742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65428" y="413041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9935642" y="3429000"/>
            <a:ext cx="0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75666" y="3366873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6" y="1510216"/>
            <a:ext cx="2072820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05" y="1533936"/>
            <a:ext cx="2072820" cy="159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15" y="1480042"/>
            <a:ext cx="2072820" cy="159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94" y="1478071"/>
            <a:ext cx="2072820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35" y="1603944"/>
            <a:ext cx="2072820" cy="159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54BF58-6D20-4B67-8C63-E4574738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973" y="1476100"/>
            <a:ext cx="2072820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AA63BFE-F50C-4AF3-B6CF-33A258B7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412" y="1603944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253348" y="419392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13524" y="3485462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463186" y="1589360"/>
            <a:ext cx="11217955" cy="2118167"/>
          </a:xfrm>
          <a:prstGeom prst="roundRect">
            <a:avLst/>
          </a:prstGeom>
          <a:solidFill>
            <a:srgbClr val="FF9999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" y="1828423"/>
            <a:ext cx="2072820" cy="159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57" y="1856772"/>
            <a:ext cx="2072820" cy="159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55" y="1834307"/>
            <a:ext cx="2072820" cy="1597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235" y="1828423"/>
            <a:ext cx="2072820" cy="159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755" y="1858298"/>
            <a:ext cx="2072820" cy="159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A90DD5-9415-46F6-82CB-2A47FDAD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42" y="1791480"/>
            <a:ext cx="2072820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965300-6366-4E32-97B6-B94025956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19" y="1843637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84010" y="1265844"/>
            <a:ext cx="4797509" cy="2118167"/>
          </a:xfrm>
          <a:prstGeom prst="roundRect">
            <a:avLst/>
          </a:prstGeom>
          <a:solidFill>
            <a:srgbClr val="FF9999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680" y="1265844"/>
            <a:ext cx="6219976" cy="2118167"/>
          </a:xfrm>
          <a:prstGeom prst="roundRect">
            <a:avLst/>
          </a:prstGeom>
          <a:solidFill>
            <a:srgbClr val="FF9999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27848" y="4117971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40608" y="4028232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9158545" y="3384011"/>
            <a:ext cx="0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577984" y="3428694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6" y="1510216"/>
            <a:ext cx="2072820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05" y="1533936"/>
            <a:ext cx="2072820" cy="159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15" y="1480042"/>
            <a:ext cx="2072820" cy="159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94" y="1478071"/>
            <a:ext cx="2072820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35" y="1603944"/>
            <a:ext cx="2072820" cy="159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54BF58-6D20-4B67-8C63-E4574738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890" y="1632396"/>
            <a:ext cx="2072820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AA63BFE-F50C-4AF3-B6CF-33A258B7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412" y="1603944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66" y="0"/>
            <a:ext cx="12375266" cy="6858000"/>
          </a:xfrm>
          <a:prstGeom prst="rect">
            <a:avLst/>
          </a:prstGeom>
        </p:spPr>
      </p:pic>
      <p:sp>
        <p:nvSpPr>
          <p:cNvPr id="6" name="Diamond 5"/>
          <p:cNvSpPr/>
          <p:nvPr/>
        </p:nvSpPr>
        <p:spPr>
          <a:xfrm>
            <a:off x="3308430" y="0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600" dirty="0">
                <a:ln w="38100">
                  <a:noFill/>
                </a:ln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7" name="Diamond 6"/>
          <p:cNvSpPr/>
          <p:nvPr/>
        </p:nvSpPr>
        <p:spPr>
          <a:xfrm>
            <a:off x="5505691" y="3249590"/>
            <a:ext cx="3424178" cy="2329406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800" dirty="0">
              <a:ln w="3810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8" name="Diamond 7"/>
          <p:cNvSpPr/>
          <p:nvPr/>
        </p:nvSpPr>
        <p:spPr>
          <a:xfrm>
            <a:off x="2671823" y="4381018"/>
            <a:ext cx="3541853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600" dirty="0">
              <a:ln w="38100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9" name="Diamond 8"/>
          <p:cNvSpPr/>
          <p:nvPr/>
        </p:nvSpPr>
        <p:spPr>
          <a:xfrm>
            <a:off x="-44370" y="3102014"/>
            <a:ext cx="316953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7200" dirty="0">
              <a:ln w="381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58636" y="2476982"/>
            <a:ext cx="3051946" cy="6250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42750" y="2476982"/>
            <a:ext cx="167832" cy="19373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7" idx="0"/>
          </p:cNvCxnSpPr>
          <p:nvPr/>
        </p:nvCxnSpPr>
        <p:spPr>
          <a:xfrm>
            <a:off x="4610582" y="2476982"/>
            <a:ext cx="2607198" cy="77260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34D1605-DF42-4B11-B496-767DAD09ADC7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49909" y="4336674"/>
            <a:ext cx="3075255" cy="38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39CB0F-5FCA-4A9A-9F19-FBCEDE67C444}"/>
              </a:ext>
            </a:extLst>
          </p:cNvPr>
          <p:cNvSpPr txBox="1"/>
          <p:nvPr/>
        </p:nvSpPr>
        <p:spPr>
          <a:xfrm>
            <a:off x="877635" y="3445637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6-1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C7CF2E-810F-4465-B312-76B4842E1AF1}"/>
              </a:ext>
            </a:extLst>
          </p:cNvPr>
          <p:cNvSpPr txBox="1"/>
          <p:nvPr/>
        </p:nvSpPr>
        <p:spPr>
          <a:xfrm>
            <a:off x="877635" y="4336674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1-6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C3D1315-FF52-4F84-81F2-E1E33C439B2F}"/>
              </a:ext>
            </a:extLst>
          </p:cNvPr>
          <p:cNvCxnSpPr>
            <a:cxnSpLocks/>
          </p:cNvCxnSpPr>
          <p:nvPr/>
        </p:nvCxnSpPr>
        <p:spPr>
          <a:xfrm flipV="1">
            <a:off x="2730660" y="5607128"/>
            <a:ext cx="3424177" cy="12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610BA8-6630-4E4B-8497-0984D26FC6D5}"/>
              </a:ext>
            </a:extLst>
          </p:cNvPr>
          <p:cNvSpPr txBox="1"/>
          <p:nvPr/>
        </p:nvSpPr>
        <p:spPr>
          <a:xfrm>
            <a:off x="3808567" y="4710909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5-2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91626F-DF5A-424A-A314-650B1B96E7FC}"/>
              </a:ext>
            </a:extLst>
          </p:cNvPr>
          <p:cNvSpPr txBox="1"/>
          <p:nvPr/>
        </p:nvSpPr>
        <p:spPr>
          <a:xfrm>
            <a:off x="3775025" y="5578996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2-5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BCF484-3503-4615-B188-8C5D6422AB79}"/>
              </a:ext>
            </a:extLst>
          </p:cNvPr>
          <p:cNvCxnSpPr>
            <a:cxnSpLocks/>
          </p:cNvCxnSpPr>
          <p:nvPr/>
        </p:nvCxnSpPr>
        <p:spPr>
          <a:xfrm flipV="1">
            <a:off x="5505691" y="4410774"/>
            <a:ext cx="3424177" cy="12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01C16C-9411-4DD6-90C0-019BAB773008}"/>
              </a:ext>
            </a:extLst>
          </p:cNvPr>
          <p:cNvSpPr txBox="1"/>
          <p:nvPr/>
        </p:nvSpPr>
        <p:spPr>
          <a:xfrm>
            <a:off x="6450902" y="3514366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4-3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C0D54D-B4F7-4841-9253-664A03AC970C}"/>
              </a:ext>
            </a:extLst>
          </p:cNvPr>
          <p:cNvSpPr txBox="1"/>
          <p:nvPr/>
        </p:nvSpPr>
        <p:spPr>
          <a:xfrm>
            <a:off x="6515349" y="4374554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21677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173" y="1396728"/>
            <a:ext cx="3626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TRÒ CHƠI</a:t>
            </a:r>
            <a:endParaRPr lang="en-US" sz="40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053" y="2104614"/>
            <a:ext cx="7242464" cy="2238785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vi-V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0" y="3380548"/>
            <a:ext cx="2430349" cy="25891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85" y="252030"/>
            <a:ext cx="2265249" cy="2468932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6" y="252030"/>
            <a:ext cx="2430349" cy="271279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68" y="3429000"/>
            <a:ext cx="2616653" cy="2492258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3" y="332509"/>
            <a:ext cx="3614470" cy="25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3" y="14863"/>
            <a:ext cx="12192000" cy="6857999"/>
          </a:xfrm>
          <a:prstGeom prst="rect">
            <a:avLst/>
          </a:prstGeom>
        </p:spPr>
      </p:pic>
      <p:sp>
        <p:nvSpPr>
          <p:cNvPr id="5" name="Diamond 4"/>
          <p:cNvSpPr/>
          <p:nvPr/>
        </p:nvSpPr>
        <p:spPr>
          <a:xfrm>
            <a:off x="3275637" y="-40515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Diamond 5"/>
          <p:cNvSpPr/>
          <p:nvPr/>
        </p:nvSpPr>
        <p:spPr>
          <a:xfrm>
            <a:off x="6348845" y="3073144"/>
            <a:ext cx="3117273" cy="2226219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54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2902437" y="4187536"/>
            <a:ext cx="3446408" cy="2227868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/>
          <p:cNvSpPr/>
          <p:nvPr/>
        </p:nvSpPr>
        <p:spPr>
          <a:xfrm>
            <a:off x="9532" y="3241869"/>
            <a:ext cx="3055786" cy="2230064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6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1537425" y="2436467"/>
            <a:ext cx="3040364" cy="80540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577789" y="2436467"/>
            <a:ext cx="47852" cy="17510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6" idx="0"/>
          </p:cNvCxnSpPr>
          <p:nvPr/>
        </p:nvCxnSpPr>
        <p:spPr>
          <a:xfrm>
            <a:off x="4577789" y="2436467"/>
            <a:ext cx="3329693" cy="6366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Arrow 37">
            <a:hlinkClick r:id="rId5" action="ppaction://hlinksldjump"/>
          </p:cNvPr>
          <p:cNvSpPr/>
          <p:nvPr/>
        </p:nvSpPr>
        <p:spPr>
          <a:xfrm>
            <a:off x="9843912" y="6099315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260789" y="5978957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7030A0"/>
                </a:solidFill>
                <a:latin typeface="Arial" panose="020B0604020202020204" pitchFamily="34" charset="0"/>
              </a:rPr>
              <a:t>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4" y="2784554"/>
            <a:ext cx="4937441" cy="4172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14" y="799404"/>
            <a:ext cx="5827322" cy="39703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047258" y="3293919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77967" y="129540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84937" y="5288484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46376" y="4373674"/>
            <a:ext cx="1055812" cy="9941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488468" y="5379648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55307" y="3196246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022" y="76819"/>
            <a:ext cx="536759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số người sống ở phòng còn lại?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06833" y="5978957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34952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5896" y="5985164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9836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255307" y="3209025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494518" y="5379648"/>
            <a:ext cx="821698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eft Arrow 32">
            <a:hlinkClick r:id="rId7" action="ppaction://hlinksldjump"/>
          </p:cNvPr>
          <p:cNvSpPr/>
          <p:nvPr/>
        </p:nvSpPr>
        <p:spPr>
          <a:xfrm>
            <a:off x="11029243" y="167226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5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F6A32-D75C-46AA-89A0-96958AA9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C17F0A-7E4E-42CC-ABE9-983A8EA82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5C8868-3B9F-4CF3-995A-8E77B74FB15C}"/>
              </a:ext>
            </a:extLst>
          </p:cNvPr>
          <p:cNvSpPr txBox="1"/>
          <p:nvPr/>
        </p:nvSpPr>
        <p:spPr>
          <a:xfrm>
            <a:off x="2828144" y="2614828"/>
            <a:ext cx="6535712" cy="267765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dobe Caslon Pro Bold" panose="0205070206050A020403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Adobe Caslon Pro Bold" panose="0205070206050A020403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dobe Caslon Pro Bold" panose="0205070206050A020403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Caslon Pro Bold" panose="0205070206050A020403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Caslon Pro Bold" panose="0205070206050A020403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Caslon Pro Bold" panose="0205070206050A020403" pitchFamily="18" charset="0"/>
                <a:cs typeface="Times New Roman" panose="02020603050405020304" pitchFamily="18" charset="0"/>
              </a:rPr>
              <a:t> 7 may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Caslon Pro Bold" panose="0205070206050A020403" pitchFamily="18" charset="0"/>
                <a:cs typeface="Times New Roman" panose="02020603050405020304" pitchFamily="18" charset="0"/>
              </a:rPr>
              <a:t>mắn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Caslon Pro Bold" panose="0205070206050A020403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286" y="4987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91" y="29368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92">
                        <a14:foregroundMark x1="26769" y1="62143" x2="26769" y2="62143"/>
                        <a14:foregroundMark x1="31462" y1="63265" x2="31462" y2="63265"/>
                        <a14:foregroundMark x1="49846" y1="61837" x2="49846" y2="6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01" y="623455"/>
            <a:ext cx="4875646" cy="36208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502746" y="2433897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4142" y="1104037"/>
            <a:ext cx="955964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21257" y="2410867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9" y="2093770"/>
            <a:ext cx="4582280" cy="51847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10918" y="3729572"/>
            <a:ext cx="1078797" cy="9614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8927" y="5050671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9643" y="5015408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22" y="76819"/>
            <a:ext cx="536759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số người sống ở phòng còn lại?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238105" y="5939695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64232" y="5940298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621256" y="2422139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78790" y="5058728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Left Arrow 20">
            <a:hlinkClick r:id="rId8" action="ppaction://hlinksldjump"/>
          </p:cNvPr>
          <p:cNvSpPr/>
          <p:nvPr/>
        </p:nvSpPr>
        <p:spPr>
          <a:xfrm>
            <a:off x="70781" y="6217470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xmlns="" id="{A13FBA14-695B-4B5D-BBDA-12544E348E0A}"/>
              </a:ext>
            </a:extLst>
          </p:cNvPr>
          <p:cNvSpPr/>
          <p:nvPr/>
        </p:nvSpPr>
        <p:spPr>
          <a:xfrm>
            <a:off x="7337739" y="5955796"/>
            <a:ext cx="834735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xmlns="" id="{0CA48D70-BF85-4CA4-8B75-2D51F56ADBFF}"/>
              </a:ext>
            </a:extLst>
          </p:cNvPr>
          <p:cNvSpPr/>
          <p:nvPr/>
        </p:nvSpPr>
        <p:spPr>
          <a:xfrm>
            <a:off x="8295372" y="5955796"/>
            <a:ext cx="834735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7">
            <a:extLst>
              <a:ext uri="{FF2B5EF4-FFF2-40B4-BE49-F238E27FC236}">
                <a16:creationId xmlns:a16="http://schemas.microsoft.com/office/drawing/2014/main" xmlns="" id="{1FB7A5D9-529C-4D81-9A97-EA142DF3D0AE}"/>
              </a:ext>
            </a:extLst>
          </p:cNvPr>
          <p:cNvSpPr/>
          <p:nvPr/>
        </p:nvSpPr>
        <p:spPr>
          <a:xfrm>
            <a:off x="10107836" y="5955796"/>
            <a:ext cx="834735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xmlns="" id="{7A587800-CADA-476B-8C2A-23DCFD51B9C9}"/>
              </a:ext>
            </a:extLst>
          </p:cNvPr>
          <p:cNvSpPr/>
          <p:nvPr/>
        </p:nvSpPr>
        <p:spPr>
          <a:xfrm>
            <a:off x="11070935" y="5985164"/>
            <a:ext cx="834735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20" grpId="0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9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58" y="4000500"/>
            <a:ext cx="1412622" cy="198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96109" y="684389"/>
            <a:ext cx="2723525" cy="2556536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4" y="3025394"/>
            <a:ext cx="793512" cy="807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54" y="3095666"/>
            <a:ext cx="787965" cy="80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1" y="3025394"/>
            <a:ext cx="793512" cy="80721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196110" y="3617075"/>
            <a:ext cx="2599177" cy="24593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022" y="76819"/>
            <a:ext cx="536759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Sóc mẹ muốn chia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hạt dẻ ra làm hai phần 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cho sóc em nhiều hơn sóc anh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sóc mẹ chia số hạt dẻ nhé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21" name="Straight Arrow Connector 20"/>
          <p:cNvCxnSpPr>
            <a:cxnSpLocks/>
            <a:endCxn id="17" idx="2"/>
          </p:cNvCxnSpPr>
          <p:nvPr/>
        </p:nvCxnSpPr>
        <p:spPr>
          <a:xfrm flipV="1">
            <a:off x="3742787" y="1962657"/>
            <a:ext cx="1453322" cy="2007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8" idx="2"/>
          </p:cNvCxnSpPr>
          <p:nvPr/>
        </p:nvCxnSpPr>
        <p:spPr>
          <a:xfrm>
            <a:off x="3742787" y="4000500"/>
            <a:ext cx="1453323" cy="846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7</a:t>
            </a:r>
            <a:r>
              <a:rPr lang="vi-VN" sz="7200" dirty="0"/>
              <a:t> </a:t>
            </a:r>
            <a:endParaRPr lang="en-US" sz="7200" dirty="0"/>
          </a:p>
        </p:txBody>
      </p:sp>
      <p:cxnSp>
        <p:nvCxnSpPr>
          <p:cNvPr id="28" name="Straight Arrow Connector 27"/>
          <p:cNvCxnSpPr>
            <a:endCxn id="27" idx="2"/>
          </p:cNvCxnSpPr>
          <p:nvPr/>
        </p:nvCxnSpPr>
        <p:spPr>
          <a:xfrm flipV="1">
            <a:off x="1831299" y="1887429"/>
            <a:ext cx="0" cy="22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999089" y="5036879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2</a:t>
            </a:r>
            <a:r>
              <a:rPr lang="vi-VN" sz="7200" dirty="0"/>
              <a:t> </a:t>
            </a:r>
            <a:endParaRPr lang="en-US" sz="7200" dirty="0"/>
          </a:p>
        </p:txBody>
      </p:sp>
      <p:sp>
        <p:nvSpPr>
          <p:cNvPr id="32" name="Rounded Rectangle 31"/>
          <p:cNvSpPr/>
          <p:nvPr/>
        </p:nvSpPr>
        <p:spPr>
          <a:xfrm>
            <a:off x="3931664" y="1281105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5</a:t>
            </a:r>
            <a:r>
              <a:rPr lang="vi-VN" sz="7200" dirty="0"/>
              <a:t> </a:t>
            </a:r>
            <a:endParaRPr lang="en-US" sz="7200" dirty="0"/>
          </a:p>
        </p:txBody>
      </p:sp>
      <p:cxnSp>
        <p:nvCxnSpPr>
          <p:cNvPr id="33" name="Straight Arrow Connector 32"/>
          <p:cNvCxnSpPr>
            <a:endCxn id="31" idx="3"/>
          </p:cNvCxnSpPr>
          <p:nvPr/>
        </p:nvCxnSpPr>
        <p:spPr>
          <a:xfrm flipH="1">
            <a:off x="4955053" y="5473297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3"/>
          </p:cNvCxnSpPr>
          <p:nvPr/>
        </p:nvCxnSpPr>
        <p:spPr>
          <a:xfrm flipH="1" flipV="1">
            <a:off x="4887628" y="1717523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91" y="4241890"/>
            <a:ext cx="781496" cy="794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2" y="4183551"/>
            <a:ext cx="781496" cy="79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7" y="4156861"/>
            <a:ext cx="781496" cy="7949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45" y="4489851"/>
            <a:ext cx="727332" cy="7398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29" y="4531250"/>
            <a:ext cx="727332" cy="7398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11" y="1004576"/>
            <a:ext cx="736615" cy="74933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32" y="1962657"/>
            <a:ext cx="717946" cy="7303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80" y="956294"/>
            <a:ext cx="736615" cy="749333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7551287" y="166883"/>
            <a:ext cx="1364894" cy="81778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  <a:r>
              <a:rPr lang="vi-VN" sz="4800" dirty="0">
                <a:solidFill>
                  <a:srgbClr val="FF0000"/>
                </a:solidFill>
              </a:rPr>
              <a:t>-1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494276" y="196805"/>
            <a:ext cx="1364894" cy="8177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4</a:t>
            </a:r>
            <a:r>
              <a:rPr lang="vi-VN" sz="4800" dirty="0">
                <a:solidFill>
                  <a:schemeClr val="bg1"/>
                </a:solidFill>
              </a:rPr>
              <a:t>-</a:t>
            </a:r>
            <a:r>
              <a:rPr lang="en-US" sz="4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22781" y="145396"/>
            <a:ext cx="1364894" cy="8177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5-2</a:t>
            </a:r>
          </a:p>
        </p:txBody>
      </p:sp>
      <p:sp>
        <p:nvSpPr>
          <p:cNvPr id="48" name="Left Arrow 47">
            <a:hlinkClick r:id="rId9" action="ppaction://hlinksldjump"/>
          </p:cNvPr>
          <p:cNvSpPr/>
          <p:nvPr/>
        </p:nvSpPr>
        <p:spPr>
          <a:xfrm>
            <a:off x="-15680" y="5977553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744202F-DC4F-448D-8BF5-D9BF29025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01" y="4274728"/>
            <a:ext cx="781496" cy="794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C3E32D2-7081-4688-B7C7-ADD5FE4D53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16" y="2050434"/>
            <a:ext cx="717946" cy="7303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F2EEC27-A204-4C7B-BA62-28429C28B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96" y="2050434"/>
            <a:ext cx="717946" cy="7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7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58" y="4000500"/>
            <a:ext cx="1412622" cy="198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96109" y="684389"/>
            <a:ext cx="2723525" cy="2556536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4" y="3025394"/>
            <a:ext cx="793512" cy="807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54" y="3095666"/>
            <a:ext cx="787965" cy="80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1" y="3025394"/>
            <a:ext cx="793512" cy="80721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196110" y="3617075"/>
            <a:ext cx="2599177" cy="24593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022" y="76819"/>
            <a:ext cx="536759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 mẹ muốn chia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 dẻ ra làm hai phần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 cho sóc em </a:t>
            </a:r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 sóc anh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giúp sóc mẹ chia số hạt dẻ nhé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21" name="Straight Arrow Connector 20"/>
          <p:cNvCxnSpPr>
            <a:cxnSpLocks/>
            <a:endCxn id="17" idx="2"/>
          </p:cNvCxnSpPr>
          <p:nvPr/>
        </p:nvCxnSpPr>
        <p:spPr>
          <a:xfrm flipV="1">
            <a:off x="3742787" y="1962657"/>
            <a:ext cx="1453322" cy="2007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8" idx="2"/>
          </p:cNvCxnSpPr>
          <p:nvPr/>
        </p:nvCxnSpPr>
        <p:spPr>
          <a:xfrm>
            <a:off x="3742787" y="4000500"/>
            <a:ext cx="1453323" cy="846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>
            <a:endCxn id="27" idx="2"/>
          </p:cNvCxnSpPr>
          <p:nvPr/>
        </p:nvCxnSpPr>
        <p:spPr>
          <a:xfrm flipV="1">
            <a:off x="1831299" y="1887429"/>
            <a:ext cx="0" cy="22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999089" y="5036879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931664" y="1281105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>
            <a:endCxn id="31" idx="3"/>
          </p:cNvCxnSpPr>
          <p:nvPr/>
        </p:nvCxnSpPr>
        <p:spPr>
          <a:xfrm flipH="1">
            <a:off x="4955053" y="5473297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3"/>
          </p:cNvCxnSpPr>
          <p:nvPr/>
        </p:nvCxnSpPr>
        <p:spPr>
          <a:xfrm flipH="1" flipV="1">
            <a:off x="4887628" y="1717523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91" y="4241890"/>
            <a:ext cx="781496" cy="794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2" y="4183551"/>
            <a:ext cx="781496" cy="79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7" y="4156861"/>
            <a:ext cx="781496" cy="7949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44" y="4901125"/>
            <a:ext cx="727332" cy="7398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7" y="4901125"/>
            <a:ext cx="727332" cy="7398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37" y="4000500"/>
            <a:ext cx="736615" cy="74933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07" y="1717523"/>
            <a:ext cx="717946" cy="7303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94" y="1669333"/>
            <a:ext cx="736615" cy="749333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7551287" y="166883"/>
            <a:ext cx="1364894" cy="81778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068751" y="177942"/>
            <a:ext cx="1364894" cy="8177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6216" y="159662"/>
            <a:ext cx="1364894" cy="8177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3-4</a:t>
            </a:r>
          </a:p>
        </p:txBody>
      </p:sp>
      <p:sp>
        <p:nvSpPr>
          <p:cNvPr id="48" name="Left Arrow 47">
            <a:hlinkClick r:id="rId9" action="ppaction://hlinksldjump"/>
          </p:cNvPr>
          <p:cNvSpPr/>
          <p:nvPr/>
        </p:nvSpPr>
        <p:spPr>
          <a:xfrm>
            <a:off x="-15680" y="5977553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744202F-DC4F-448D-8BF5-D9BF29025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01" y="4274728"/>
            <a:ext cx="781496" cy="794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C3E32D2-7081-4688-B7C7-ADD5FE4D53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0" y="1690328"/>
            <a:ext cx="717946" cy="7303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F2EEC27-A204-4C7B-BA62-28429C28B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25" y="4025243"/>
            <a:ext cx="717946" cy="7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7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173" y="1396728"/>
            <a:ext cx="3626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/>
              </a:rPr>
              <a:t>TRÒ CHƠI</a:t>
            </a:r>
            <a:endParaRPr lang="en-US" sz="40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053" y="2104614"/>
            <a:ext cx="7242464" cy="2238785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vi-VN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17" y="6090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xmlns="" id="{9CBF8840-D1E4-4B9B-8E9D-13750159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1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446852-5818-4A1F-A322-336C13A36D13}"/>
              </a:ext>
            </a:extLst>
          </p:cNvPr>
          <p:cNvSpPr txBox="1"/>
          <p:nvPr/>
        </p:nvSpPr>
        <p:spPr>
          <a:xfrm>
            <a:off x="1828800" y="1752600"/>
            <a:ext cx="9374944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lang="en-US" sz="5000" b="1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0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50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50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Nhạc chơi trò chơi (2 lời)">
            <a:hlinkClick r:id="" action="ppaction://media"/>
            <a:extLst>
              <a:ext uri="{FF2B5EF4-FFF2-40B4-BE49-F238E27FC236}">
                <a16:creationId xmlns:a16="http://schemas.microsoft.com/office/drawing/2014/main" xmlns="" id="{1529418A-E1B2-476D-8A33-05CDF35E7E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" end="596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759" y="59603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:a16="http://schemas.microsoft.com/office/drawing/2014/main" xmlns="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:a16="http://schemas.microsoft.com/office/drawing/2014/main" xmlns="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438400"/>
            <a:ext cx="9652000" cy="1779588"/>
            <a:chOff x="720" y="2832"/>
            <a:chExt cx="4560" cy="112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:a16="http://schemas.microsoft.com/office/drawing/2014/main" xmlns="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:a16="http://schemas.microsoft.com/office/drawing/2014/main" xmlns="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:a16="http://schemas.microsoft.com/office/drawing/2014/main" xmlns="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BGK hạnh phúc, an khang.</a:t>
            </a:r>
            <a:endParaRPr kumimoji="0" lang="en-US" sz="2400" b="1" i="0" u="none" strike="noStrike" kern="1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AC5D0-9906-41F6-AE3C-6551DDBF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317334-61E9-4309-9E6D-3FADBC25B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35EF22-9E43-4A9F-AE02-0D5B808167C3}"/>
              </a:ext>
            </a:extLst>
          </p:cNvPr>
          <p:cNvSpPr txBox="1"/>
          <p:nvPr/>
        </p:nvSpPr>
        <p:spPr>
          <a:xfrm>
            <a:off x="1738859" y="2055813"/>
            <a:ext cx="62508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Trò</a:t>
            </a:r>
            <a:r>
              <a:rPr lang="en-US" sz="4400" dirty="0">
                <a:solidFill>
                  <a:srgbClr val="FF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ld English Text MT" panose="03040902040508030806" pitchFamily="66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Old English Text MT" panose="03040902040508030806" pitchFamily="66" charset="0"/>
            </a:endParaRP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ghép</a:t>
            </a:r>
            <a:r>
              <a:rPr lang="en-US" sz="5400" dirty="0">
                <a:solidFill>
                  <a:srgbClr val="FF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Old English Text MT" panose="03040902040508030806" pitchFamily="66" charset="0"/>
              </a:rPr>
              <a:t>đúng</a:t>
            </a:r>
            <a:endParaRPr lang="en-US" sz="5400" dirty="0">
              <a:solidFill>
                <a:srgbClr val="FF0000"/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3" name="Nhạc chơi trò chơi (2 lờ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691" y="5713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xmlns="" id="{B5218E0F-EC21-402B-9F83-2A5A0C47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41275"/>
            <a:ext cx="12700000" cy="74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 descr="hd2">
            <a:extLst>
              <a:ext uri="{FF2B5EF4-FFF2-40B4-BE49-F238E27FC236}">
                <a16:creationId xmlns:a16="http://schemas.microsoft.com/office/drawing/2014/main" xmlns="" id="{12F47BDE-5BF4-4E4D-A335-3EE7E61F0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7375" y="2005013"/>
            <a:ext cx="4524375" cy="3124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/>
            <a:endParaRPr lang="en-US" sz="4800" b="1" kern="1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2" descr="02142214[1]">
            <a:extLst>
              <a:ext uri="{FF2B5EF4-FFF2-40B4-BE49-F238E27FC236}">
                <a16:creationId xmlns:a16="http://schemas.microsoft.com/office/drawing/2014/main" xmlns="" id="{C027A90F-BEF3-49EC-AF0C-CCB6BE912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779838"/>
            <a:ext cx="635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4" descr="02142214[1]">
            <a:extLst>
              <a:ext uri="{FF2B5EF4-FFF2-40B4-BE49-F238E27FC236}">
                <a16:creationId xmlns:a16="http://schemas.microsoft.com/office/drawing/2014/main" xmlns="" id="{96BC4A1E-EE74-411B-B659-57F11F41A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084513"/>
            <a:ext cx="635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9" descr="1STAROLL">
            <a:extLst>
              <a:ext uri="{FF2B5EF4-FFF2-40B4-BE49-F238E27FC236}">
                <a16:creationId xmlns:a16="http://schemas.microsoft.com/office/drawing/2014/main" xmlns="" id="{CF324B44-4AB3-4CBF-9AC1-50FC396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0668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1STAROLL">
            <a:extLst>
              <a:ext uri="{FF2B5EF4-FFF2-40B4-BE49-F238E27FC236}">
                <a16:creationId xmlns:a16="http://schemas.microsoft.com/office/drawing/2014/main" xmlns="" id="{BC12B969-6087-40D4-B997-6894416F5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002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1" descr="1STAROLL">
            <a:extLst>
              <a:ext uri="{FF2B5EF4-FFF2-40B4-BE49-F238E27FC236}">
                <a16:creationId xmlns:a16="http://schemas.microsoft.com/office/drawing/2014/main" xmlns="" id="{498657A8-0133-4B7A-BC7F-976098949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62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1STAROLL">
            <a:extLst>
              <a:ext uri="{FF2B5EF4-FFF2-40B4-BE49-F238E27FC236}">
                <a16:creationId xmlns:a16="http://schemas.microsoft.com/office/drawing/2014/main" xmlns="" id="{578CC642-60D4-4C6F-8723-244DF024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1209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7" descr="pinksparkle6df1">
            <a:extLst>
              <a:ext uri="{FF2B5EF4-FFF2-40B4-BE49-F238E27FC236}">
                <a16:creationId xmlns:a16="http://schemas.microsoft.com/office/drawing/2014/main" xmlns="" id="{6279975A-4A0D-4D83-94AD-9406F905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81200"/>
            <a:ext cx="914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0" descr="th_b9hsm1">
            <a:extLst>
              <a:ext uri="{FF2B5EF4-FFF2-40B4-BE49-F238E27FC236}">
                <a16:creationId xmlns:a16="http://schemas.microsoft.com/office/drawing/2014/main" xmlns="" id="{B4174AE6-DC76-4555-8711-CE11EC840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14300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1" descr="th_b9hsm1">
            <a:extLst>
              <a:ext uri="{FF2B5EF4-FFF2-40B4-BE49-F238E27FC236}">
                <a16:creationId xmlns:a16="http://schemas.microsoft.com/office/drawing/2014/main" xmlns="" id="{CC0D44FD-85A0-41FE-A3AC-69CA60B1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36220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4" descr="th_b9hsm1">
            <a:extLst>
              <a:ext uri="{FF2B5EF4-FFF2-40B4-BE49-F238E27FC236}">
                <a16:creationId xmlns:a16="http://schemas.microsoft.com/office/drawing/2014/main" xmlns="" id="{72D936E3-2DB8-4B8A-BA77-0EA5ECF47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6019800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AutoShape 2">
            <a:extLst>
              <a:ext uri="{FF2B5EF4-FFF2-40B4-BE49-F238E27FC236}">
                <a16:creationId xmlns:a16="http://schemas.microsoft.com/office/drawing/2014/main" xmlns="" id="{DEF36184-05C8-41C5-8823-969513182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9C5DA6-AE67-43D8-B684-9FA449DF5040}"/>
              </a:ext>
            </a:extLst>
          </p:cNvPr>
          <p:cNvSpPr txBox="1"/>
          <p:nvPr/>
        </p:nvSpPr>
        <p:spPr>
          <a:xfrm rot="20594317">
            <a:off x="320238" y="1100667"/>
            <a:ext cx="3255292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2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24592" name="Picture 2">
            <a:extLst>
              <a:ext uri="{FF2B5EF4-FFF2-40B4-BE49-F238E27FC236}">
                <a16:creationId xmlns:a16="http://schemas.microsoft.com/office/drawing/2014/main" xmlns="" id="{70B91820-CB8D-4F04-829B-2254866B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181"/>
          <a:stretch>
            <a:fillRect/>
          </a:stretch>
        </p:blipFill>
        <p:spPr bwMode="auto">
          <a:xfrm>
            <a:off x="4368800" y="176213"/>
            <a:ext cx="3776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28">
            <a:extLst>
              <a:ext uri="{FF2B5EF4-FFF2-40B4-BE49-F238E27FC236}">
                <a16:creationId xmlns:a16="http://schemas.microsoft.com/office/drawing/2014/main" xmlns="" id="{2D619350-A678-40B9-B2A8-53FE0F18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288" y="4176713"/>
            <a:ext cx="1573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518E8555-C56E-4C24-95CD-E38E2677DC4B}"/>
              </a:ext>
            </a:extLst>
          </p:cNvPr>
          <p:cNvSpPr/>
          <p:nvPr/>
        </p:nvSpPr>
        <p:spPr>
          <a:xfrm>
            <a:off x="6159500" y="2252663"/>
            <a:ext cx="241300" cy="74295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xmlns="" id="{F9D77F4F-4DFC-4DC2-BD37-B7FE1F06F251}"/>
              </a:ext>
            </a:extLst>
          </p:cNvPr>
          <p:cNvSpPr/>
          <p:nvPr/>
        </p:nvSpPr>
        <p:spPr>
          <a:xfrm rot="4022068">
            <a:off x="4181476" y="1641475"/>
            <a:ext cx="214312" cy="212883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7F42348B-F3EB-4870-ADF6-56D28AF1D251}"/>
              </a:ext>
            </a:extLst>
          </p:cNvPr>
          <p:cNvSpPr/>
          <p:nvPr/>
        </p:nvSpPr>
        <p:spPr>
          <a:xfrm rot="17380040">
            <a:off x="8480425" y="1406525"/>
            <a:ext cx="171450" cy="262255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65DE2E1-4BCF-4244-AE25-03BA719FF567}"/>
              </a:ext>
            </a:extLst>
          </p:cNvPr>
          <p:cNvSpPr/>
          <p:nvPr/>
        </p:nvSpPr>
        <p:spPr>
          <a:xfrm>
            <a:off x="4300538" y="1712913"/>
            <a:ext cx="3675062" cy="495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HOẠT ĐỘNG NHÓM</a:t>
            </a:r>
          </a:p>
        </p:txBody>
      </p:sp>
      <p:pic>
        <p:nvPicPr>
          <p:cNvPr id="24598" name="Picture 36">
            <a:extLst>
              <a:ext uri="{FF2B5EF4-FFF2-40B4-BE49-F238E27FC236}">
                <a16:creationId xmlns:a16="http://schemas.microsoft.com/office/drawing/2014/main" xmlns="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8" y="2728913"/>
            <a:ext cx="36322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8">
            <a:extLst>
              <a:ext uri="{FF2B5EF4-FFF2-40B4-BE49-F238E27FC236}">
                <a16:creationId xmlns:a16="http://schemas.microsoft.com/office/drawing/2014/main" xmlns="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9550"/>
            <a:ext cx="455295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0" name="TextBox 40">
            <a:extLst>
              <a:ext uri="{FF2B5EF4-FFF2-40B4-BE49-F238E27FC236}">
                <a16:creationId xmlns:a16="http://schemas.microsoft.com/office/drawing/2014/main" xmlns="" id="{1F0224E1-03A7-4FFF-B68A-12A1D3BE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059238"/>
            <a:ext cx="171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pic>
        <p:nvPicPr>
          <p:cNvPr id="24601" name="Picture 42">
            <a:extLst>
              <a:ext uri="{FF2B5EF4-FFF2-40B4-BE49-F238E27FC236}">
                <a16:creationId xmlns:a16="http://schemas.microsoft.com/office/drawing/2014/main" xmlns="" id="{62BD7DA9-2520-4CCD-B80D-90FCA4D0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989263"/>
            <a:ext cx="3881438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TextBox 43">
            <a:extLst>
              <a:ext uri="{FF2B5EF4-FFF2-40B4-BE49-F238E27FC236}">
                <a16:creationId xmlns:a16="http://schemas.microsoft.com/office/drawing/2014/main" xmlns="" id="{7D60D497-9ADF-4EB9-86ED-9033A54C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4000500"/>
            <a:ext cx="157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FB5D340-2E9A-47D9-AE6D-F0A02151E99D}"/>
              </a:ext>
            </a:extLst>
          </p:cNvPr>
          <p:cNvSpPr/>
          <p:nvPr/>
        </p:nvSpPr>
        <p:spPr>
          <a:xfrm>
            <a:off x="9769475" y="5110163"/>
            <a:ext cx="2322513" cy="6191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604" name="TextBox 54">
            <a:extLst>
              <a:ext uri="{FF2B5EF4-FFF2-40B4-BE49-F238E27FC236}">
                <a16:creationId xmlns:a16="http://schemas.microsoft.com/office/drawing/2014/main" xmlns="" id="{429E4F43-69E6-41B1-A57B-39AB48D30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8611" y="5170246"/>
            <a:ext cx="24533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2ED1E44-26A5-4CAB-87A9-68F03D74F3F7}"/>
              </a:ext>
            </a:extLst>
          </p:cNvPr>
          <p:cNvSpPr/>
          <p:nvPr/>
        </p:nvSpPr>
        <p:spPr>
          <a:xfrm>
            <a:off x="1184275" y="4968875"/>
            <a:ext cx="3248025" cy="8921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606" name="TextBox 58">
            <a:extLst>
              <a:ext uri="{FF2B5EF4-FFF2-40B4-BE49-F238E27FC236}">
                <a16:creationId xmlns:a16="http://schemas.microsoft.com/office/drawing/2014/main" xmlns="" id="{3B8A6DAB-DCFF-4C86-97B3-8270BE53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5151438"/>
            <a:ext cx="335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96C5474-D0AB-4449-BE91-0D351EEF11A0}"/>
              </a:ext>
            </a:extLst>
          </p:cNvPr>
          <p:cNvSpPr/>
          <p:nvPr/>
        </p:nvSpPr>
        <p:spPr>
          <a:xfrm>
            <a:off x="5588000" y="4803775"/>
            <a:ext cx="2290763" cy="8445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25931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Users\Win7U\Desktop\Bìa PP\z2871725504983_4d007eff4cf81f0df09daabeeb1c4d98.jpg">
            <a:extLst>
              <a:ext uri="{FF2B5EF4-FFF2-40B4-BE49-F238E27FC236}">
                <a16:creationId xmlns:a16="http://schemas.microsoft.com/office/drawing/2014/main" xmlns="" id="{8E13420A-8F86-4AAC-B59F-04720E33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1223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5BF154-5399-4B4B-A49C-AEBEB7D737F1}"/>
              </a:ext>
            </a:extLst>
          </p:cNvPr>
          <p:cNvSpPr txBox="1"/>
          <p:nvPr/>
        </p:nvSpPr>
        <p:spPr>
          <a:xfrm>
            <a:off x="3352800" y="3363913"/>
            <a:ext cx="6299200" cy="747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349" y="2314936"/>
            <a:ext cx="8009680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THEO Ý THÍCH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593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66" y="0"/>
            <a:ext cx="12375266" cy="6858000"/>
          </a:xfrm>
          <a:prstGeom prst="rect">
            <a:avLst/>
          </a:prstGeom>
        </p:spPr>
      </p:pic>
      <p:sp>
        <p:nvSpPr>
          <p:cNvPr id="6" name="Diamond 5"/>
          <p:cNvSpPr/>
          <p:nvPr/>
        </p:nvSpPr>
        <p:spPr>
          <a:xfrm>
            <a:off x="3308430" y="0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" name="Diamond 6"/>
          <p:cNvSpPr/>
          <p:nvPr/>
        </p:nvSpPr>
        <p:spPr>
          <a:xfrm>
            <a:off x="5505691" y="3249590"/>
            <a:ext cx="3424178" cy="2329406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/>
          <p:cNvSpPr/>
          <p:nvPr/>
        </p:nvSpPr>
        <p:spPr>
          <a:xfrm>
            <a:off x="2671823" y="4381018"/>
            <a:ext cx="3541853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mond 8"/>
          <p:cNvSpPr/>
          <p:nvPr/>
        </p:nvSpPr>
        <p:spPr>
          <a:xfrm>
            <a:off x="-44370" y="3102014"/>
            <a:ext cx="316953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58636" y="2476982"/>
            <a:ext cx="3051946" cy="6250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42750" y="2476982"/>
            <a:ext cx="167832" cy="19373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7" idx="0"/>
          </p:cNvCxnSpPr>
          <p:nvPr/>
        </p:nvCxnSpPr>
        <p:spPr>
          <a:xfrm>
            <a:off x="4610582" y="2476982"/>
            <a:ext cx="2607198" cy="77260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34D1605-DF42-4B11-B496-767DAD09ADC7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49909" y="4336674"/>
            <a:ext cx="3075255" cy="38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39CB0F-5FCA-4A9A-9F19-FBCEDE67C444}"/>
              </a:ext>
            </a:extLst>
          </p:cNvPr>
          <p:cNvSpPr txBox="1"/>
          <p:nvPr/>
        </p:nvSpPr>
        <p:spPr>
          <a:xfrm>
            <a:off x="877635" y="3445637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6-1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C7CF2E-810F-4465-B312-76B4842E1AF1}"/>
              </a:ext>
            </a:extLst>
          </p:cNvPr>
          <p:cNvSpPr txBox="1"/>
          <p:nvPr/>
        </p:nvSpPr>
        <p:spPr>
          <a:xfrm>
            <a:off x="877635" y="4336674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1-6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C3D1315-FF52-4F84-81F2-E1E33C439B2F}"/>
              </a:ext>
            </a:extLst>
          </p:cNvPr>
          <p:cNvCxnSpPr>
            <a:cxnSpLocks/>
          </p:cNvCxnSpPr>
          <p:nvPr/>
        </p:nvCxnSpPr>
        <p:spPr>
          <a:xfrm flipV="1">
            <a:off x="2730660" y="5607128"/>
            <a:ext cx="3424177" cy="12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610BA8-6630-4E4B-8497-0984D26FC6D5}"/>
              </a:ext>
            </a:extLst>
          </p:cNvPr>
          <p:cNvSpPr txBox="1"/>
          <p:nvPr/>
        </p:nvSpPr>
        <p:spPr>
          <a:xfrm>
            <a:off x="3808567" y="4710909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5-2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91626F-DF5A-424A-A314-650B1B96E7FC}"/>
              </a:ext>
            </a:extLst>
          </p:cNvPr>
          <p:cNvSpPr txBox="1"/>
          <p:nvPr/>
        </p:nvSpPr>
        <p:spPr>
          <a:xfrm>
            <a:off x="3775025" y="5578996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2-5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BCF484-3503-4615-B188-8C5D6422AB79}"/>
              </a:ext>
            </a:extLst>
          </p:cNvPr>
          <p:cNvCxnSpPr>
            <a:cxnSpLocks/>
          </p:cNvCxnSpPr>
          <p:nvPr/>
        </p:nvCxnSpPr>
        <p:spPr>
          <a:xfrm flipV="1">
            <a:off x="5505691" y="4410774"/>
            <a:ext cx="3424177" cy="12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01C16C-9411-4DD6-90C0-019BAB773008}"/>
              </a:ext>
            </a:extLst>
          </p:cNvPr>
          <p:cNvSpPr txBox="1"/>
          <p:nvPr/>
        </p:nvSpPr>
        <p:spPr>
          <a:xfrm>
            <a:off x="6450902" y="3514366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4-3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C0D54D-B4F7-4841-9253-664A03AC970C}"/>
              </a:ext>
            </a:extLst>
          </p:cNvPr>
          <p:cNvSpPr txBox="1"/>
          <p:nvPr/>
        </p:nvSpPr>
        <p:spPr>
          <a:xfrm>
            <a:off x="6515349" y="4374554"/>
            <a:ext cx="1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28204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" grpId="0"/>
      <p:bldP spid="14" grpId="0"/>
      <p:bldP spid="17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0646" y="2157280"/>
            <a:ext cx="8066556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THEO YÊU 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6358" y="1365362"/>
            <a:ext cx="10895703" cy="2118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70860" y="4198822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20997" y="3509545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100000" l="9804" r="980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468" y="1717018"/>
            <a:ext cx="2067878" cy="15975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175" y="1717265"/>
            <a:ext cx="2066723" cy="1597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153" y="1695822"/>
            <a:ext cx="2066723" cy="15972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131" y="1651816"/>
            <a:ext cx="2066723" cy="15972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015" y="1625800"/>
            <a:ext cx="2066723" cy="1597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45E6EF-4BA2-45D8-AE83-B32D11A0B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755" y="1605256"/>
            <a:ext cx="2066723" cy="1597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A5A796-4F64-4402-A3EA-F5461B7F4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10" y="1615528"/>
            <a:ext cx="206672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73565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300</Words>
  <Application>Microsoft Office PowerPoint</Application>
  <PresentationFormat>Custom</PresentationFormat>
  <Paragraphs>98</Paragraphs>
  <Slides>25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Office Theme</vt:lpstr>
      <vt:lpstr>1_Office Theme</vt:lpstr>
      <vt:lpstr>2_Office Theme</vt:lpstr>
      <vt:lpstr>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218</cp:revision>
  <dcterms:created xsi:type="dcterms:W3CDTF">2018-10-22T14:49:03Z</dcterms:created>
  <dcterms:modified xsi:type="dcterms:W3CDTF">2024-11-20T09:16:07Z</dcterms:modified>
</cp:coreProperties>
</file>