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  <p:sldMasterId id="2147484019" r:id="rId2"/>
    <p:sldMasterId id="2147484032" r:id="rId3"/>
    <p:sldMasterId id="2147484045" r:id="rId4"/>
    <p:sldMasterId id="2147484058" r:id="rId5"/>
    <p:sldMasterId id="2147484071" r:id="rId6"/>
  </p:sldMasterIdLst>
  <p:notesMasterIdLst>
    <p:notesMasterId r:id="rId28"/>
  </p:notesMasterIdLst>
  <p:sldIdLst>
    <p:sldId id="282" r:id="rId7"/>
    <p:sldId id="363" r:id="rId8"/>
    <p:sldId id="362" r:id="rId9"/>
    <p:sldId id="269" r:id="rId10"/>
    <p:sldId id="352" r:id="rId11"/>
    <p:sldId id="275" r:id="rId12"/>
    <p:sldId id="265" r:id="rId13"/>
    <p:sldId id="322" r:id="rId14"/>
    <p:sldId id="324" r:id="rId15"/>
    <p:sldId id="334" r:id="rId16"/>
    <p:sldId id="336" r:id="rId17"/>
    <p:sldId id="353" r:id="rId18"/>
    <p:sldId id="325" r:id="rId19"/>
    <p:sldId id="301" r:id="rId20"/>
    <p:sldId id="297" r:id="rId21"/>
    <p:sldId id="354" r:id="rId22"/>
    <p:sldId id="355" r:id="rId23"/>
    <p:sldId id="356" r:id="rId24"/>
    <p:sldId id="360" r:id="rId25"/>
    <p:sldId id="361" r:id="rId26"/>
    <p:sldId id="330" r:id="rId27"/>
  </p:sldIdLst>
  <p:sldSz cx="9144000" cy="5486400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66"/>
    <a:srgbClr val="FF00FF"/>
    <a:srgbClr val="6600CC"/>
    <a:srgbClr val="FF33CC"/>
    <a:srgbClr val="FF0066"/>
    <a:srgbClr val="00CC00"/>
    <a:srgbClr val="E9E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0" autoAdjust="0"/>
    <p:restoredTop sz="91474" autoAdjust="0"/>
  </p:normalViewPr>
  <p:slideViewPr>
    <p:cSldViewPr>
      <p:cViewPr>
        <p:scale>
          <a:sx n="90" d="100"/>
          <a:sy n="90" d="100"/>
        </p:scale>
        <p:origin x="-438" y="6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7674DCC1-E589-4AFD-8724-7626268A20B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C8CCF97-0C7D-4A4A-B847-D9C392BDD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BFE0119-57FD-4CB6-B486-5ED1D36404C7}" type="slidenum">
              <a:rPr lang="en-US">
                <a:solidFill>
                  <a:prstClr val="black"/>
                </a:solidFill>
              </a:rPr>
              <a:pPr eaLnBrk="1" hangingPunct="1"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571500" y="685800"/>
            <a:ext cx="5715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7" name="Freeform 17"/>
          <p:cNvGrpSpPr>
            <a:grpSpLocks/>
          </p:cNvGrpSpPr>
          <p:nvPr/>
        </p:nvGrpSpPr>
        <p:grpSpPr bwMode="auto">
          <a:xfrm>
            <a:off x="884256" y="4492625"/>
            <a:ext cx="7394575" cy="438150"/>
            <a:chOff x="557" y="3537"/>
            <a:chExt cx="4658" cy="345"/>
          </a:xfrm>
        </p:grpSpPr>
        <p:pic>
          <p:nvPicPr>
            <p:cNvPr id="8" name="Freeform 1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" y="3537"/>
              <a:ext cx="465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 rot="10800000">
              <a:off x="562" y="3539"/>
              <a:ext cx="465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90622" y="814388"/>
            <a:ext cx="7178675" cy="386397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0605" y="808038"/>
            <a:ext cx="7180263" cy="3865562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2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769960" y="561986"/>
            <a:ext cx="5667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7912100" y="542925"/>
            <a:ext cx="4524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7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12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96" y="4286252"/>
            <a:ext cx="12144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60" y="4286252"/>
            <a:ext cx="5033963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4286252"/>
            <a:ext cx="554038" cy="2921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D411C9B-6E9D-4CC7-9CA8-D3DDEA72A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1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F560A-80FD-491F-873B-858E8DBEA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9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4" y="925692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43" y="1106314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54B3A-753B-4465-96D0-04411DDFD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59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69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90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3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19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5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3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44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7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FEEF-E64F-4BF0-BE1C-B60F375DD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44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90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9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68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80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83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9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56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90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3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61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11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17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8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1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79" y="3725345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012A-5A87-4906-8BD9-473978A47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2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20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26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90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9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10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23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9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94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38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02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90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3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45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1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9101-64B0-4957-86D0-72F1C36CE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8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67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94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07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90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9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9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99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02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0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5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4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410B0-E469-433A-8B55-8803F780B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622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90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3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43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7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77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96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46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95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84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9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94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63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32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7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9FB02-7F73-4806-9492-44C8F1BBB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83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13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860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89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1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7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6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95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353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489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57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6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7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04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6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CCEE1-4EF9-43A0-BB38-B4FA929AB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232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86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8" name="Freeform 17"/>
          <p:cNvGrpSpPr>
            <a:grpSpLocks/>
          </p:cNvGrpSpPr>
          <p:nvPr/>
        </p:nvGrpSpPr>
        <p:grpSpPr bwMode="auto">
          <a:xfrm>
            <a:off x="628650" y="4841877"/>
            <a:ext cx="7729538" cy="439738"/>
            <a:chOff x="396" y="3813"/>
            <a:chExt cx="4869" cy="346"/>
          </a:xfrm>
        </p:grpSpPr>
        <p:pic>
          <p:nvPicPr>
            <p:cNvPr id="9" name="Freeform 1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" y="3813"/>
              <a:ext cx="486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 rot="10800000">
              <a:off x="398" y="3815"/>
              <a:ext cx="486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 rot="60000">
            <a:off x="4468813" y="484188"/>
            <a:ext cx="3789362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60000">
            <a:off x="4472010" y="482600"/>
            <a:ext cx="3787775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322" y="460375"/>
            <a:ext cx="3789363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322" y="460375"/>
            <a:ext cx="3789363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34961"/>
            <a:ext cx="5667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336519" y="210344"/>
            <a:ext cx="4540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54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1004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21540000">
            <a:off x="114813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4708525"/>
            <a:ext cx="121285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22" y="4664076"/>
            <a:ext cx="3522663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4718052"/>
            <a:ext cx="5540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7DDE6-8562-4E1F-95CD-50D4E056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4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8" name="Freeform 17"/>
          <p:cNvGrpSpPr>
            <a:grpSpLocks/>
          </p:cNvGrpSpPr>
          <p:nvPr/>
        </p:nvGrpSpPr>
        <p:grpSpPr bwMode="auto">
          <a:xfrm>
            <a:off x="628650" y="4841877"/>
            <a:ext cx="7729538" cy="439738"/>
            <a:chOff x="396" y="3813"/>
            <a:chExt cx="4869" cy="346"/>
          </a:xfrm>
        </p:grpSpPr>
        <p:pic>
          <p:nvPicPr>
            <p:cNvPr id="9" name="Freeform 1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" y="3813"/>
              <a:ext cx="486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 rot="10800000">
              <a:off x="398" y="3815"/>
              <a:ext cx="486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 rot="21540000">
            <a:off x="749322" y="460375"/>
            <a:ext cx="3789363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4538" y="460375"/>
            <a:ext cx="3789362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60000">
            <a:off x="4468813" y="484188"/>
            <a:ext cx="3789362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 rot="60000">
            <a:off x="4464072" y="482600"/>
            <a:ext cx="3789363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34961"/>
            <a:ext cx="5667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336519" y="210344"/>
            <a:ext cx="4540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54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3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2154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59" y="4710113"/>
            <a:ext cx="12144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22" y="4664076"/>
            <a:ext cx="3319463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4721225"/>
            <a:ext cx="554038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44166-6DAF-4146-82C2-CD4C8D4BE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7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1027" name="Freeform 9"/>
          <p:cNvGrpSpPr>
            <a:grpSpLocks/>
          </p:cNvGrpSpPr>
          <p:nvPr/>
        </p:nvGrpSpPr>
        <p:grpSpPr bwMode="auto">
          <a:xfrm>
            <a:off x="622311" y="4852988"/>
            <a:ext cx="7935913" cy="438150"/>
            <a:chOff x="392" y="3821"/>
            <a:chExt cx="4999" cy="345"/>
          </a:xfrm>
        </p:grpSpPr>
        <p:pic>
          <p:nvPicPr>
            <p:cNvPr id="1037" name="Freeform 9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3821"/>
              <a:ext cx="4999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" name="Text Box 4"/>
            <p:cNvSpPr txBox="1">
              <a:spLocks noChangeArrowheads="1"/>
            </p:cNvSpPr>
            <p:nvPr/>
          </p:nvSpPr>
          <p:spPr bwMode="auto">
            <a:xfrm rot="10800000">
              <a:off x="396" y="3824"/>
              <a:ext cx="499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1838" y="460375"/>
            <a:ext cx="7696200" cy="4572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838" y="460375"/>
            <a:ext cx="7696200" cy="4572000"/>
          </a:xfrm>
          <a:prstGeom prst="rect">
            <a:avLst/>
          </a:prstGeom>
          <a:blipFill dpi="0" rotWithShape="1">
            <a:blip r:embed="rId15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3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544516" y="219086"/>
            <a:ext cx="5667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8171678" y="181769"/>
            <a:ext cx="4540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97" y="654061"/>
            <a:ext cx="69643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97" y="1695452"/>
            <a:ext cx="619601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4646613"/>
            <a:ext cx="121285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4" y="4646613"/>
            <a:ext cx="55403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4646613"/>
            <a:ext cx="554038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EA32AB9A-040B-46B4-87F2-B178420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7" r:id="rId8"/>
    <p:sldLayoutId id="2147484018" r:id="rId9"/>
    <p:sldLayoutId id="2147484014" r:id="rId10"/>
    <p:sldLayoutId id="2147484015" r:id="rId11"/>
  </p:sldLayoutIdLst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59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39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45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40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58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43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76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46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35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50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1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3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2.xm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audio" Target="../media/audio11.wav"/><Relationship Id="rId15" Type="http://schemas.openxmlformats.org/officeDocument/2006/relationships/slide" Target="slide6.xml"/><Relationship Id="rId10" Type="http://schemas.openxmlformats.org/officeDocument/2006/relationships/audio" Target="../media/audio16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jpeg"/><Relationship Id="rId7" Type="http://schemas.openxmlformats.org/officeDocument/2006/relationships/image" Target="../media/image4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mo\11.mp3" TargetMode="Externa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057400" y="1001714"/>
            <a:ext cx="4953000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>
              <a:spcBef>
                <a:spcPct val="50000"/>
              </a:spcBef>
            </a:pPr>
            <a:r>
              <a:rPr lang="en-US" altLang="en-US" sz="1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124" name="WordArt 5"/>
          <p:cNvSpPr>
            <a:spLocks noChangeArrowheads="1" noChangeShapeType="1" noTextEdit="1"/>
          </p:cNvSpPr>
          <p:nvPr/>
        </p:nvSpPr>
        <p:spPr bwMode="auto">
          <a:xfrm>
            <a:off x="2209800" y="3840166"/>
            <a:ext cx="5334000" cy="1036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44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ahnschrift Condensed"/>
              </a:rPr>
              <a:t>Đối tượng: Trẻ 5-6 tuổi</a:t>
            </a:r>
          </a:p>
          <a:p>
            <a:pPr algn="ctr"/>
            <a:endParaRPr lang="en-US" sz="3600" kern="1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ahnschrift Condensed"/>
            </a:endParaRPr>
          </a:p>
        </p:txBody>
      </p:sp>
      <p:sp>
        <p:nvSpPr>
          <p:cNvPr id="5125" name="WordArt 11"/>
          <p:cNvSpPr>
            <a:spLocks noChangeArrowheads="1" noChangeShapeType="1" noTextEdit="1"/>
          </p:cNvSpPr>
          <p:nvPr/>
        </p:nvSpPr>
        <p:spPr bwMode="auto">
          <a:xfrm>
            <a:off x="1027113" y="2133601"/>
            <a:ext cx="7188200" cy="1517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200" b="1" i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Làm quen chữ cái </a:t>
            </a:r>
          </a:p>
          <a:p>
            <a:pPr algn="ctr"/>
            <a:r>
              <a:rPr lang="es-ES" sz="3200" b="1" i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u, ư</a:t>
            </a:r>
            <a:endParaRPr lang="en-US" sz="3200" b="1" i="1" kern="1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99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76a73f2_f3hs3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65125"/>
            <a:ext cx="9906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352800" y="228601"/>
            <a:ext cx="29718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500" b="1">
                <a:solidFill>
                  <a:srgbClr val="0000CC"/>
                </a:solidFill>
              </a:rPr>
              <a:t>­</a:t>
            </a:r>
          </a:p>
        </p:txBody>
      </p:sp>
      <p:grpSp>
        <p:nvGrpSpPr>
          <p:cNvPr id="12292" name="Group 2"/>
          <p:cNvGrpSpPr>
            <a:grpSpLocks/>
          </p:cNvGrpSpPr>
          <p:nvPr/>
        </p:nvGrpSpPr>
        <p:grpSpPr bwMode="auto">
          <a:xfrm>
            <a:off x="3254375" y="1481138"/>
            <a:ext cx="3086100" cy="2584450"/>
            <a:chOff x="3848100" y="1859755"/>
            <a:chExt cx="2438400" cy="1646238"/>
          </a:xfrm>
        </p:grpSpPr>
        <p:grpSp>
          <p:nvGrpSpPr>
            <p:cNvPr id="12293" name="Group 1"/>
            <p:cNvGrpSpPr>
              <a:grpSpLocks/>
            </p:cNvGrpSpPr>
            <p:nvPr/>
          </p:nvGrpSpPr>
          <p:grpSpPr bwMode="auto">
            <a:xfrm>
              <a:off x="3848100" y="2042318"/>
              <a:ext cx="1981200" cy="1463675"/>
              <a:chOff x="4953000" y="1828800"/>
              <a:chExt cx="1981200" cy="1463675"/>
            </a:xfrm>
          </p:grpSpPr>
          <p:pic>
            <p:nvPicPr>
              <p:cNvPr id="1229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828800"/>
                <a:ext cx="1503363" cy="146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6" name="Picture 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50" y="1828800"/>
                <a:ext cx="514350" cy="140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294" name="Rectangle 19"/>
            <p:cNvSpPr>
              <a:spLocks noChangeArrowheads="1"/>
            </p:cNvSpPr>
            <p:nvPr/>
          </p:nvSpPr>
          <p:spPr bwMode="auto">
            <a:xfrm>
              <a:off x="5829300" y="1859755"/>
              <a:ext cx="457200" cy="365125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vi-VN" altLang="en-US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2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/>
      <p:bldP spid="13209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2"/>
          <p:cNvSpPr txBox="1">
            <a:spLocks noChangeArrowheads="1"/>
          </p:cNvSpPr>
          <p:nvPr/>
        </p:nvSpPr>
        <p:spPr bwMode="auto">
          <a:xfrm>
            <a:off x="2667000" y="427038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BÊm vµo xuÊt hiÖn hiÖu øng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9" y="1828803"/>
            <a:ext cx="1503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828803"/>
            <a:ext cx="5143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6781800" y="1646238"/>
            <a:ext cx="457200" cy="365125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vi-VN" altLang="en-US">
              <a:latin typeface="Verdana" pitchFamily="34" charset="0"/>
            </a:endParaRPr>
          </a:p>
        </p:txBody>
      </p:sp>
      <p:grpSp>
        <p:nvGrpSpPr>
          <p:cNvPr id="13318" name="Group 12"/>
          <p:cNvGrpSpPr>
            <a:grpSpLocks/>
          </p:cNvGrpSpPr>
          <p:nvPr/>
        </p:nvGrpSpPr>
        <p:grpSpPr bwMode="auto">
          <a:xfrm>
            <a:off x="1295400" y="1295400"/>
            <a:ext cx="2590800" cy="2667000"/>
            <a:chOff x="3848100" y="1859755"/>
            <a:chExt cx="2438400" cy="1646238"/>
          </a:xfrm>
        </p:grpSpPr>
        <p:grpSp>
          <p:nvGrpSpPr>
            <p:cNvPr id="13319" name="Group 13"/>
            <p:cNvGrpSpPr>
              <a:grpSpLocks/>
            </p:cNvGrpSpPr>
            <p:nvPr/>
          </p:nvGrpSpPr>
          <p:grpSpPr bwMode="auto">
            <a:xfrm>
              <a:off x="3848100" y="2042318"/>
              <a:ext cx="1981200" cy="1463675"/>
              <a:chOff x="4953000" y="1828800"/>
              <a:chExt cx="1981200" cy="1463675"/>
            </a:xfrm>
          </p:grpSpPr>
          <p:pic>
            <p:nvPicPr>
              <p:cNvPr id="13321" name="Picture 15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828800"/>
                <a:ext cx="1503363" cy="146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2" name="Picture 8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50" y="1828800"/>
                <a:ext cx="514350" cy="140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20" name="Rectangle 19"/>
            <p:cNvSpPr>
              <a:spLocks noChangeArrowheads="1"/>
            </p:cNvSpPr>
            <p:nvPr/>
          </p:nvSpPr>
          <p:spPr bwMode="auto">
            <a:xfrm>
              <a:off x="5829300" y="1859755"/>
              <a:ext cx="457200" cy="365125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vi-VN" altLang="en-US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3962400" y="1905000"/>
            <a:ext cx="2057400" cy="1874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vo"/>
                <a:cs typeface="+mn-cs"/>
              </a:rPr>
              <a:t>ư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VNI-Avo"/>
              <a:cs typeface="+mn-cs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09600" y="1097280"/>
            <a:ext cx="25146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.VnArial" pitchFamily="34" charset="0"/>
                <a:cs typeface="+mn-cs"/>
              </a:rPr>
              <a:t>Ư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9933"/>
              </a:solidFill>
              <a:latin typeface=".VnArial" pitchFamily="34" charset="0"/>
              <a:cs typeface="+mn-cs"/>
            </a:endParaRPr>
          </a:p>
        </p:txBody>
      </p:sp>
      <p:pic>
        <p:nvPicPr>
          <p:cNvPr id="6" name="Picture 6" descr="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36489"/>
            <a:ext cx="1828800" cy="175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5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12763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127635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j023624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60927"/>
            <a:ext cx="1524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j023624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1752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632346" y="36147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>
              <a:latin typeface="Arial" pitchFamily="34" charset="0"/>
            </a:endParaRP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4997451" y="3506157"/>
            <a:ext cx="354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2400">
                <a:latin typeface="Arial" pitchFamily="34" charset="0"/>
              </a:rPr>
              <a:t>  </a:t>
            </a:r>
          </a:p>
        </p:txBody>
      </p:sp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219200" y="1084264"/>
            <a:ext cx="2362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0" b="1">
                <a:solidFill>
                  <a:srgbClr val="0000CC"/>
                </a:solidFill>
              </a:rPr>
              <a:t>­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00" y="1023944"/>
            <a:ext cx="2362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0" b="1">
                <a:solidFill>
                  <a:srgbClr val="FF0000"/>
                </a:solidFill>
                <a:latin typeface=".VnAvantH" pitchFamily="34" charset="0"/>
              </a:rPr>
              <a:t>­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172200" y="1096968"/>
            <a:ext cx="2438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0" b="1">
                <a:solidFill>
                  <a:srgbClr val="FFC000"/>
                </a:solidFill>
                <a:latin typeface=".VnAristote" pitchFamily="34" charset="0"/>
              </a:rPr>
              <a:t>­</a:t>
            </a: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984625" y="2054618"/>
            <a:ext cx="1870364" cy="173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vo"/>
                <a:cs typeface="+mn-cs"/>
              </a:rPr>
              <a:t>ư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VNI-Avo"/>
              <a:cs typeface="+mn-cs"/>
            </a:endParaRPr>
          </a:p>
        </p:txBody>
      </p:sp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883388" y="1297527"/>
            <a:ext cx="2286000" cy="2545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.VnArial" pitchFamily="34" charset="0"/>
                <a:cs typeface="+mn-cs"/>
              </a:rPr>
              <a:t>Ư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9933"/>
              </a:solidFill>
              <a:latin typeface=".VnArial" pitchFamily="34" charset="0"/>
              <a:cs typeface="+mn-cs"/>
            </a:endParaRPr>
          </a:p>
        </p:txBody>
      </p:sp>
      <p:pic>
        <p:nvPicPr>
          <p:cNvPr id="19" name="Picture 6" descr="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85" y="2149060"/>
            <a:ext cx="1696720" cy="16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2" grpId="0"/>
      <p:bldP spid="3" grpId="0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FF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1828800" y="731838"/>
            <a:ext cx="6248400" cy="3352800"/>
          </a:xfrm>
          <a:prstGeom prst="cloudCallout">
            <a:avLst>
              <a:gd name="adj1" fmla="val -49389"/>
              <a:gd name="adj2" fmla="val 56366"/>
            </a:avLst>
          </a:prstGeom>
          <a:solidFill>
            <a:srgbClr val="E9ED33"/>
          </a:solidFill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33600" y="1584326"/>
            <a:ext cx="5410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1">
                <a:solidFill>
                  <a:srgbClr val="6600CC"/>
                </a:solidFill>
              </a:rPr>
              <a:t>So s¸nh ch÷ u - ­ </a:t>
            </a:r>
            <a:endParaRPr lang="en-US" altLang="en-US" sz="5400" b="1">
              <a:solidFill>
                <a:srgbClr val="6600CC"/>
              </a:solidFill>
            </a:endParaRPr>
          </a:p>
        </p:txBody>
      </p:sp>
      <p:sp>
        <p:nvSpPr>
          <p:cNvPr id="17412" name="AutoShape 4">
            <a:hlinkClick r:id="" action="ppaction://noaction">
              <a:snd r:embed="rId2" name="chimes.wav"/>
            </a:hlinkClick>
          </p:cNvPr>
          <p:cNvSpPr>
            <a:spLocks noChangeArrowheads="1"/>
          </p:cNvSpPr>
          <p:nvPr/>
        </p:nvSpPr>
        <p:spPr bwMode="auto">
          <a:xfrm>
            <a:off x="1295400" y="4511675"/>
            <a:ext cx="1752600" cy="304800"/>
          </a:xfrm>
          <a:prstGeom prst="wedgeEllipseCallout">
            <a:avLst>
              <a:gd name="adj1" fmla="val -58241"/>
              <a:gd name="adj2" fmla="val 9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en-US" b="1"/>
              <a:t>Quay l¹i</a:t>
            </a:r>
          </a:p>
        </p:txBody>
      </p:sp>
      <p:sp>
        <p:nvSpPr>
          <p:cNvPr id="17413" name="AutoShape 5">
            <a:hlinkClick r:id="" action="ppaction://noaction" highlightClick="1">
              <a:snd r:embed="rId2" name="chimes.wav"/>
            </a:hlinkClick>
          </p:cNvPr>
          <p:cNvSpPr>
            <a:spLocks noChangeArrowheads="1"/>
          </p:cNvSpPr>
          <p:nvPr/>
        </p:nvSpPr>
        <p:spPr bwMode="auto">
          <a:xfrm flipH="1">
            <a:off x="533400" y="4999049"/>
            <a:ext cx="685800" cy="242887"/>
          </a:xfrm>
          <a:prstGeom prst="actionButtonForwardNex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1741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781800" y="4937127"/>
            <a:ext cx="838200" cy="244475"/>
          </a:xfrm>
          <a:prstGeom prst="actionButtonForwardNext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620000" y="4816486"/>
            <a:ext cx="1295400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>
                <a:latin typeface="Verdana" pitchFamily="34" charset="0"/>
              </a:rPr>
              <a:t>Chuyển slde kế tiếp </a:t>
            </a:r>
          </a:p>
        </p:txBody>
      </p:sp>
      <p:sp>
        <p:nvSpPr>
          <p:cNvPr id="1741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352800" y="4937125"/>
            <a:ext cx="914400" cy="427038"/>
          </a:xfrm>
          <a:prstGeom prst="actionButtonHome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vi-VN" altLang="en-US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7417" name="AutoShap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343400" y="4999038"/>
            <a:ext cx="1752600" cy="304800"/>
          </a:xfrm>
          <a:prstGeom prst="wedgeEllipseCallout">
            <a:avLst>
              <a:gd name="adj1" fmla="val -58241"/>
              <a:gd name="adj2" fmla="val 9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en-US" b="1"/>
              <a:t>Trë vÒ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478d7771_rampt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413051" y="3429011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latin typeface=".VnArial" pitchFamily="34" charset="0"/>
              </a:rPr>
              <a:t>BÐ </a:t>
            </a:r>
            <a:r>
              <a:rPr lang="en-US" altLang="en-US" sz="2000" b="1" dirty="0" err="1">
                <a:latin typeface=".VnArial" pitchFamily="34" charset="0"/>
              </a:rPr>
              <a:t>h·y</a:t>
            </a:r>
            <a:r>
              <a:rPr lang="en-US" altLang="en-US" sz="2000" b="1" dirty="0">
                <a:latin typeface=".VnArial" pitchFamily="34" charset="0"/>
              </a:rPr>
              <a:t> so </a:t>
            </a:r>
            <a:r>
              <a:rPr lang="en-US" altLang="en-US" sz="2000" b="1" dirty="0" err="1">
                <a:latin typeface=".VnArial" pitchFamily="34" charset="0"/>
              </a:rPr>
              <a:t>s¸nh</a:t>
            </a:r>
            <a:r>
              <a:rPr lang="en-US" altLang="en-US" sz="2000" b="1" dirty="0">
                <a:latin typeface=".VnArial" pitchFamily="34" charset="0"/>
              </a:rPr>
              <a:t> ®</a:t>
            </a:r>
            <a:r>
              <a:rPr lang="en-US" altLang="en-US" sz="2000" b="1" dirty="0" err="1">
                <a:latin typeface=".VnArial" pitchFamily="34" charset="0"/>
              </a:rPr>
              <a:t>iÓm</a:t>
            </a:r>
            <a:r>
              <a:rPr lang="en-US" altLang="en-US" sz="2000" b="1" dirty="0">
                <a:latin typeface=".VnArial" pitchFamily="34" charset="0"/>
              </a:rPr>
              <a:t> </a:t>
            </a:r>
            <a:r>
              <a:rPr lang="en-US" altLang="en-US" sz="2000" b="1" dirty="0" err="1">
                <a:latin typeface=".VnArial" pitchFamily="34" charset="0"/>
              </a:rPr>
              <a:t>gièng</a:t>
            </a:r>
            <a:r>
              <a:rPr lang="en-US" altLang="en-US" sz="2000" b="1" dirty="0">
                <a:latin typeface=".VnArial" pitchFamily="34" charset="0"/>
              </a:rPr>
              <a:t> vµ </a:t>
            </a:r>
            <a:r>
              <a:rPr lang="en-US" altLang="en-US" sz="2000" b="1" dirty="0" err="1">
                <a:latin typeface=".VnArial" pitchFamily="34" charset="0"/>
              </a:rPr>
              <a:t>kh¸c</a:t>
            </a:r>
            <a:r>
              <a:rPr lang="en-US" altLang="en-US" sz="2000" b="1" dirty="0">
                <a:latin typeface=".VnArial" pitchFamily="34" charset="0"/>
              </a:rPr>
              <a:t> </a:t>
            </a:r>
            <a:r>
              <a:rPr lang="en-US" altLang="en-US" sz="2000" b="1" dirty="0" err="1">
                <a:latin typeface=".VnArial" pitchFamily="34" charset="0"/>
              </a:rPr>
              <a:t>nhau</a:t>
            </a:r>
            <a:r>
              <a:rPr lang="en-US" altLang="en-US" sz="2000" b="1" dirty="0">
                <a:latin typeface=".VnArial" pitchFamily="34" charset="0"/>
              </a:rPr>
              <a:t> </a:t>
            </a:r>
            <a:r>
              <a:rPr lang="en-US" altLang="en-US" sz="2000" b="1" dirty="0" err="1">
                <a:latin typeface=".VnArial" pitchFamily="34" charset="0"/>
              </a:rPr>
              <a:t>cña</a:t>
            </a:r>
            <a:r>
              <a:rPr lang="en-US" altLang="en-US" sz="2000" b="1" dirty="0">
                <a:latin typeface=".VnArial" pitchFamily="34" charset="0"/>
              </a:rPr>
              <a:t> </a:t>
            </a:r>
            <a:r>
              <a:rPr lang="en-US" altLang="en-US" sz="2000" b="1" dirty="0" err="1">
                <a:latin typeface=".VnArial" pitchFamily="34" charset="0"/>
              </a:rPr>
              <a:t>hai</a:t>
            </a:r>
            <a:r>
              <a:rPr lang="en-US" altLang="en-US" sz="2000" b="1" dirty="0">
                <a:latin typeface=".VnArial" pitchFamily="34" charset="0"/>
              </a:rPr>
              <a:t> </a:t>
            </a:r>
            <a:r>
              <a:rPr lang="en-US" altLang="en-US" sz="2000" b="1" dirty="0" err="1" smtClean="0">
                <a:latin typeface=".VnArial" pitchFamily="34" charset="0"/>
              </a:rPr>
              <a:t>chữ</a:t>
            </a:r>
            <a:r>
              <a:rPr lang="en-US" altLang="en-US" sz="2000" b="1" dirty="0" smtClean="0">
                <a:latin typeface=".VnArial" pitchFamily="34" charset="0"/>
              </a:rPr>
              <a:t>­?</a:t>
            </a:r>
            <a:endParaRPr lang="en-US" altLang="en-US" sz="2000" b="1" dirty="0">
              <a:latin typeface=".VnArial" pitchFamily="34" charset="0"/>
            </a:endParaRPr>
          </a:p>
        </p:txBody>
      </p:sp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4" y="1096963"/>
            <a:ext cx="157956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1096963"/>
            <a:ext cx="5905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21" y="974725"/>
            <a:ext cx="157956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974725"/>
            <a:ext cx="5905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Rectangle 18"/>
          <p:cNvSpPr>
            <a:spLocks noChangeArrowheads="1"/>
          </p:cNvSpPr>
          <p:nvPr/>
        </p:nvSpPr>
        <p:spPr bwMode="auto">
          <a:xfrm>
            <a:off x="7829550" y="854075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7772400" y="854077"/>
            <a:ext cx="533400" cy="42545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18448" name="Rectangle 20"/>
          <p:cNvSpPr>
            <a:spLocks noChangeArrowheads="1"/>
          </p:cNvSpPr>
          <p:nvPr/>
        </p:nvSpPr>
        <p:spPr bwMode="auto">
          <a:xfrm>
            <a:off x="2971800" y="1036638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vi-VN" altLang="en-US">
              <a:latin typeface="Verdana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43840"/>
            <a:ext cx="8229600" cy="1036320"/>
          </a:xfrm>
        </p:spPr>
        <p:txBody>
          <a:bodyPr lIns="91440" rIns="91440" bIns="45720" anchor="ctr" anchorCtr="1"/>
          <a:lstStyle/>
          <a:p>
            <a:pPr eaLnBrk="1" hangingPunct="1"/>
            <a:r>
              <a:rPr lang="en-US" sz="6000" dirty="0" err="1" smtClean="0">
                <a:latin typeface=".VnAvant" pitchFamily="34" charset="0"/>
              </a:rPr>
              <a:t>Giống</a:t>
            </a:r>
            <a:r>
              <a:rPr lang="en-US" sz="6000" dirty="0" smtClean="0">
                <a:latin typeface=".VnAvant" pitchFamily="34" charset="0"/>
              </a:rPr>
              <a:t> </a:t>
            </a:r>
            <a:r>
              <a:rPr lang="en-US" sz="6000" dirty="0" err="1" smtClean="0">
                <a:latin typeface=".VnAvant" pitchFamily="34" charset="0"/>
              </a:rPr>
              <a:t>nhau</a:t>
            </a:r>
            <a:r>
              <a:rPr lang="en-US" sz="6000" dirty="0" smtClean="0">
                <a:latin typeface=".VnAvant" pitchFamily="34" charset="0"/>
              </a:rPr>
              <a:t>:</a:t>
            </a:r>
            <a:endParaRPr lang="en-US" sz="6000" dirty="0" smtClean="0">
              <a:latin typeface=".VnAvant" pitchFamily="34" charset="0"/>
            </a:endParaRPr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2209823" y="1463040"/>
            <a:ext cx="183356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42"/>
              </a:avLst>
            </a:prstTxWarp>
          </a:bodyPr>
          <a:lstStyle/>
          <a:p>
            <a:pPr algn="ctr"/>
            <a:r>
              <a:rPr lang="en-US" sz="8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  <a:cs typeface="+mn-cs"/>
              </a:rPr>
              <a:t>u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8240"/>
            <a:ext cx="2590800" cy="18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97280"/>
            <a:ext cx="175260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80160"/>
            <a:ext cx="1295400" cy="17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7280"/>
            <a:ext cx="167640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0160"/>
            <a:ext cx="1143000" cy="17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6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8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2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4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1981207" y="2560320"/>
            <a:ext cx="1833563" cy="17678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  <a:cs typeface="+mn-cs"/>
              </a:rPr>
              <a:t>u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94560"/>
            <a:ext cx="2590800" cy="215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1" name="Rectangle 17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rIns="91440" bIns="45720" anchor="ctr"/>
          <a:lstStyle/>
          <a:p>
            <a:pPr eaLnBrk="1" hangingPunct="1"/>
            <a:r>
              <a:rPr lang="en-US" sz="10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8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Khác</a:t>
            </a:r>
            <a:r>
              <a:rPr lang="en-US" sz="8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8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8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endParaRPr lang="en-US" sz="80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402" name="AutoShape 18"/>
          <p:cNvSpPr>
            <a:spLocks noChangeArrowheads="1"/>
          </p:cNvSpPr>
          <p:nvPr/>
        </p:nvSpPr>
        <p:spPr bwMode="auto">
          <a:xfrm rot="2344240">
            <a:off x="6881813" y="1652270"/>
            <a:ext cx="762000" cy="670560"/>
          </a:xfrm>
          <a:prstGeom prst="downArrow">
            <a:avLst>
              <a:gd name="adj1" fmla="val 50000"/>
              <a:gd name="adj2" fmla="val 27500"/>
            </a:avLst>
          </a:prstGeom>
          <a:solidFill>
            <a:srgbClr val="2304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vi-VN" sz="8000">
              <a:solidFill>
                <a:prstClr val="black"/>
              </a:solidFill>
              <a:cs typeface="+mn-cs"/>
            </a:endParaRPr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914400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83237E-6 L -0.31667 2.8323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401" grpId="0"/>
      <p:bldP spid="1640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5003800"/>
            <a:ext cx="685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17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4480"/>
            <a:ext cx="152400" cy="1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45"/>
          <p:cNvSpPr>
            <a:spLocks noChangeArrowheads="1"/>
          </p:cNvSpPr>
          <p:nvPr/>
        </p:nvSpPr>
        <p:spPr bwMode="auto">
          <a:xfrm>
            <a:off x="0" y="0"/>
            <a:ext cx="9296400" cy="5608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52400" cy="1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2" name="WordArt 8"/>
          <p:cNvSpPr>
            <a:spLocks noChangeArrowheads="1" noChangeShapeType="1" noTextEdit="1"/>
          </p:cNvSpPr>
          <p:nvPr/>
        </p:nvSpPr>
        <p:spPr bwMode="auto">
          <a:xfrm>
            <a:off x="457200" y="2438401"/>
            <a:ext cx="6019800" cy="15582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53" name="Picture 9" descr="do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1"/>
            <a:ext cx="4114800" cy="197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WordArt 10"/>
          <p:cNvSpPr>
            <a:spLocks noChangeArrowheads="1" noChangeShapeType="1" noTextEdit="1"/>
          </p:cNvSpPr>
          <p:nvPr/>
        </p:nvSpPr>
        <p:spPr bwMode="auto">
          <a:xfrm>
            <a:off x="914417" y="4389120"/>
            <a:ext cx="4981575" cy="3733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ristot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49262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2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2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573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7604125" y="2377440"/>
            <a:ext cx="1524000" cy="15240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31" name="WordArt 3"/>
          <p:cNvSpPr>
            <a:spLocks noChangeArrowheads="1" noChangeShapeType="1" noTextEdit="1"/>
          </p:cNvSpPr>
          <p:nvPr/>
        </p:nvSpPr>
        <p:spPr bwMode="auto">
          <a:xfrm>
            <a:off x="8010525" y="282448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pic>
        <p:nvPicPr>
          <p:cNvPr id="150532" name="Picture 4" descr="cua c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38400"/>
            <a:ext cx="7810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cua 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2438400"/>
            <a:ext cx="7683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7616833" y="243840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048000" y="2437130"/>
            <a:ext cx="1524000" cy="1524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36" name="WordArt 8"/>
          <p:cNvSpPr>
            <a:spLocks noChangeArrowheads="1" noChangeShapeType="1" noTextEdit="1"/>
          </p:cNvSpPr>
          <p:nvPr/>
        </p:nvSpPr>
        <p:spPr bwMode="auto">
          <a:xfrm>
            <a:off x="3359150" y="291719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0537" name="Picture 9" descr="cua xa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78" y="242824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Picture 10" descr="cua xa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55" y="242824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3052767" y="242824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1143000" y="243840"/>
            <a:ext cx="4800600" cy="5486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i="1" kern="1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TC2:Cánh </a:t>
            </a:r>
            <a:r>
              <a:rPr lang="en-US" sz="2000" b="1" i="1" kern="10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1524000" y="91313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304800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457200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45" name="Rectangle 17"/>
          <p:cNvSpPr>
            <a:spLocks noChangeArrowheads="1"/>
          </p:cNvSpPr>
          <p:nvPr/>
        </p:nvSpPr>
        <p:spPr bwMode="auto">
          <a:xfrm>
            <a:off x="6096000" y="913130"/>
            <a:ext cx="1524000" cy="1524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762000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152400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457200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609600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7620000" y="396240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0" y="396113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53" name="Rectangle 25"/>
          <p:cNvSpPr>
            <a:spLocks noChangeArrowheads="1"/>
          </p:cNvSpPr>
          <p:nvPr/>
        </p:nvSpPr>
        <p:spPr bwMode="auto">
          <a:xfrm>
            <a:off x="1524000" y="3961130"/>
            <a:ext cx="1524000" cy="1524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3048000" y="396113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4572000" y="396113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6096000" y="395478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9" name="WordArt 29"/>
          <p:cNvSpPr>
            <a:spLocks noChangeArrowheads="1" noChangeShapeType="1" noTextEdit="1"/>
          </p:cNvSpPr>
          <p:nvPr/>
        </p:nvSpPr>
        <p:spPr bwMode="auto">
          <a:xfrm>
            <a:off x="1905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0" name="WordArt 30"/>
          <p:cNvSpPr>
            <a:spLocks noChangeArrowheads="1" noChangeShapeType="1" noTextEdit="1"/>
          </p:cNvSpPr>
          <p:nvPr/>
        </p:nvSpPr>
        <p:spPr bwMode="auto">
          <a:xfrm>
            <a:off x="381000" y="130937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150559" name="WordArt 31"/>
          <p:cNvSpPr>
            <a:spLocks noChangeArrowheads="1" noChangeShapeType="1" noTextEdit="1"/>
          </p:cNvSpPr>
          <p:nvPr/>
        </p:nvSpPr>
        <p:spPr bwMode="auto">
          <a:xfrm>
            <a:off x="6477000" y="1300480"/>
            <a:ext cx="762000" cy="749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32" name="WordArt 32"/>
          <p:cNvSpPr>
            <a:spLocks noChangeArrowheads="1" noChangeShapeType="1" noTextEdit="1"/>
          </p:cNvSpPr>
          <p:nvPr/>
        </p:nvSpPr>
        <p:spPr bwMode="auto">
          <a:xfrm>
            <a:off x="6400800" y="291719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33" name="WordArt 33"/>
          <p:cNvSpPr>
            <a:spLocks noChangeArrowheads="1" noChangeShapeType="1" noTextEdit="1"/>
          </p:cNvSpPr>
          <p:nvPr/>
        </p:nvSpPr>
        <p:spPr bwMode="auto">
          <a:xfrm>
            <a:off x="3429000" y="130937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34" name="WordArt 34"/>
          <p:cNvSpPr>
            <a:spLocks noChangeArrowheads="1" noChangeShapeType="1" noTextEdit="1"/>
          </p:cNvSpPr>
          <p:nvPr/>
        </p:nvSpPr>
        <p:spPr bwMode="auto">
          <a:xfrm>
            <a:off x="1905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5" name="WordArt 35"/>
          <p:cNvSpPr>
            <a:spLocks noChangeArrowheads="1" noChangeShapeType="1" noTextEdit="1"/>
          </p:cNvSpPr>
          <p:nvPr/>
        </p:nvSpPr>
        <p:spPr bwMode="auto">
          <a:xfrm>
            <a:off x="4953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6" name="WordArt 36"/>
          <p:cNvSpPr>
            <a:spLocks noChangeArrowheads="1" noChangeShapeType="1" noTextEdit="1"/>
          </p:cNvSpPr>
          <p:nvPr/>
        </p:nvSpPr>
        <p:spPr bwMode="auto">
          <a:xfrm>
            <a:off x="8001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7" name="WordArt 37"/>
          <p:cNvSpPr>
            <a:spLocks noChangeArrowheads="1" noChangeShapeType="1" noTextEdit="1"/>
          </p:cNvSpPr>
          <p:nvPr/>
        </p:nvSpPr>
        <p:spPr bwMode="auto">
          <a:xfrm>
            <a:off x="381000" y="438785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9DD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8" name="WordArt 38"/>
          <p:cNvSpPr>
            <a:spLocks noChangeArrowheads="1" noChangeShapeType="1" noTextEdit="1"/>
          </p:cNvSpPr>
          <p:nvPr/>
        </p:nvSpPr>
        <p:spPr bwMode="auto">
          <a:xfrm>
            <a:off x="3429000" y="438785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9DD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150567" name="WordArt 39"/>
          <p:cNvSpPr>
            <a:spLocks noChangeArrowheads="1" noChangeShapeType="1" noTextEdit="1"/>
          </p:cNvSpPr>
          <p:nvPr/>
        </p:nvSpPr>
        <p:spPr bwMode="auto">
          <a:xfrm>
            <a:off x="1808180" y="4408170"/>
            <a:ext cx="930275" cy="6807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00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0000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40" name="WordArt 40"/>
          <p:cNvSpPr>
            <a:spLocks noChangeArrowheads="1" noChangeShapeType="1" noTextEdit="1"/>
          </p:cNvSpPr>
          <p:nvPr/>
        </p:nvSpPr>
        <p:spPr bwMode="auto">
          <a:xfrm>
            <a:off x="6477000" y="438150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9DD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55" y="149860"/>
            <a:ext cx="600075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17" y="302260"/>
            <a:ext cx="600075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1" name="Picture 43" descr="cua v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67" y="90678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2" name="Picture 44" descr="cua va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33" y="90678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3" name="Rectangle 45"/>
          <p:cNvSpPr>
            <a:spLocks noChangeArrowheads="1"/>
          </p:cNvSpPr>
          <p:nvPr/>
        </p:nvSpPr>
        <p:spPr bwMode="auto">
          <a:xfrm>
            <a:off x="6096017" y="90678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pic>
        <p:nvPicPr>
          <p:cNvPr id="150574" name="Picture 46" descr="cua c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964940"/>
            <a:ext cx="7810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5" name="Picture 47" descr="cua 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3964940"/>
            <a:ext cx="7683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6" name="Rectangle 48"/>
          <p:cNvSpPr>
            <a:spLocks noChangeArrowheads="1"/>
          </p:cNvSpPr>
          <p:nvPr/>
        </p:nvSpPr>
        <p:spPr bwMode="auto">
          <a:xfrm>
            <a:off x="1524009" y="395732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02260"/>
            <a:ext cx="754062" cy="32512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50" name="WordArt 50"/>
          <p:cNvSpPr>
            <a:spLocks noChangeArrowheads="1" noChangeShapeType="1" noTextEdit="1"/>
          </p:cNvSpPr>
          <p:nvPr/>
        </p:nvSpPr>
        <p:spPr bwMode="auto">
          <a:xfrm>
            <a:off x="347663" y="291719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51" name="WordArt 51"/>
          <p:cNvSpPr>
            <a:spLocks noChangeArrowheads="1" noChangeShapeType="1" noTextEdit="1"/>
          </p:cNvSpPr>
          <p:nvPr/>
        </p:nvSpPr>
        <p:spPr bwMode="auto">
          <a:xfrm>
            <a:off x="1879600" y="285369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52" name="WordArt 52"/>
          <p:cNvSpPr>
            <a:spLocks noChangeArrowheads="1" noChangeShapeType="1" noTextEdit="1"/>
          </p:cNvSpPr>
          <p:nvPr/>
        </p:nvSpPr>
        <p:spPr bwMode="auto">
          <a:xfrm>
            <a:off x="4953000" y="285369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53" name="WordArt 54"/>
          <p:cNvSpPr>
            <a:spLocks noChangeArrowheads="1" noChangeShapeType="1" noTextEdit="1"/>
          </p:cNvSpPr>
          <p:nvPr/>
        </p:nvSpPr>
        <p:spPr bwMode="auto">
          <a:xfrm>
            <a:off x="4981575" y="441198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54" name="WordArt 56"/>
          <p:cNvSpPr>
            <a:spLocks noChangeArrowheads="1" noChangeShapeType="1" noTextEdit="1"/>
          </p:cNvSpPr>
          <p:nvPr/>
        </p:nvSpPr>
        <p:spPr bwMode="auto">
          <a:xfrm>
            <a:off x="8001000" y="441198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882260"/>
      </p:ext>
    </p:extLst>
  </p:cSld>
  <p:clrMapOvr>
    <a:masterClrMapping/>
  </p:clrMapOvr>
  <p:transition advClick="0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05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505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505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505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6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6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67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0573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9" dur="2000"/>
                                        <p:tgtEl>
                                          <p:spTgt spid="150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12" dur="2000"/>
                                        <p:tgtEl>
                                          <p:spTgt spid="150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053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0" dur="2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3" dur="2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50534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1" dur="2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34" dur="2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0576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42" dur="2000"/>
                                        <p:tgtEl>
                                          <p:spTgt spid="150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5" dur="2000"/>
                                        <p:tgtEl>
                                          <p:spTgt spid="150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6"/>
                  </p:tgtEl>
                </p:cond>
              </p:nextCondLst>
            </p:seq>
          </p:childTnLst>
        </p:cTn>
      </p:par>
    </p:tnLst>
    <p:bldLst>
      <p:bldP spid="150530" grpId="0" animBg="1"/>
      <p:bldP spid="150531" grpId="0" animBg="1"/>
      <p:bldP spid="150531" grpId="1" animBg="1"/>
      <p:bldP spid="150534" grpId="0" animBg="1"/>
      <p:bldP spid="150535" grpId="0" animBg="1"/>
      <p:bldP spid="150536" grpId="0" animBg="1"/>
      <p:bldP spid="150536" grpId="1" animBg="1"/>
      <p:bldP spid="150539" grpId="0" animBg="1"/>
      <p:bldP spid="150540" grpId="0" animBg="1"/>
      <p:bldP spid="150540" grpId="1" animBg="1"/>
      <p:bldP spid="150545" grpId="0" animBg="1"/>
      <p:bldP spid="150553" grpId="0" animBg="1"/>
      <p:bldP spid="150559" grpId="0" animBg="1"/>
      <p:bldP spid="150559" grpId="1" animBg="1"/>
      <p:bldP spid="150567" grpId="0" animBg="1"/>
      <p:bldP spid="150567" grpId="1" animBg="1"/>
      <p:bldP spid="150573" grpId="0" animBg="1"/>
      <p:bldP spid="150576" grpId="0" animBg="1"/>
      <p:bldP spid="1505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6553200" cy="9944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vo"/>
                <a:cs typeface="+mn-cs"/>
              </a:rPr>
              <a:t>ÔN CÁC CHỮ CÁI ĐÃ HỌC</a:t>
            </a:r>
            <a:endParaRPr lang="en-US" sz="48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/>
              <a:cs typeface="+mn-cs"/>
            </a:endParaRPr>
          </a:p>
        </p:txBody>
      </p:sp>
      <p:pic>
        <p:nvPicPr>
          <p:cNvPr id="6148" name="Picture 4" descr="c4uhyo5g4f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16480"/>
            <a:ext cx="5334000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6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3508392" y="3649980"/>
            <a:ext cx="2124075" cy="43434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76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572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24384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44958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64770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62000" y="243841"/>
            <a:ext cx="838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>
                <a:solidFill>
                  <a:srgbClr val="0000FF"/>
                </a:solidFill>
                <a:latin typeface="VNI-Avo" pitchFamily="2" charset="0"/>
                <a:cs typeface="+mn-cs"/>
              </a:rPr>
              <a:t>u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819400" y="30481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prstClr val="black"/>
                </a:solidFill>
                <a:latin typeface="VNI-Avo" pitchFamily="2" charset="0"/>
                <a:cs typeface="+mn-cs"/>
              </a:rPr>
              <a:t>a</a:t>
            </a:r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>
            <a:off x="4572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24384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44958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64770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7" name="Rectangle 14"/>
          <p:cNvSpPr>
            <a:spLocks noChangeArrowheads="1"/>
          </p:cNvSpPr>
          <p:nvPr/>
        </p:nvSpPr>
        <p:spPr bwMode="auto">
          <a:xfrm>
            <a:off x="4572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8" name="Rectangle 15"/>
          <p:cNvSpPr>
            <a:spLocks noChangeArrowheads="1"/>
          </p:cNvSpPr>
          <p:nvPr/>
        </p:nvSpPr>
        <p:spPr bwMode="auto">
          <a:xfrm>
            <a:off x="24384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9" name="Rectangle 16"/>
          <p:cNvSpPr>
            <a:spLocks noChangeArrowheads="1"/>
          </p:cNvSpPr>
          <p:nvPr/>
        </p:nvSpPr>
        <p:spPr bwMode="auto">
          <a:xfrm>
            <a:off x="44958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60" name="Rectangle 17"/>
          <p:cNvSpPr>
            <a:spLocks noChangeArrowheads="1"/>
          </p:cNvSpPr>
          <p:nvPr/>
        </p:nvSpPr>
        <p:spPr bwMode="auto">
          <a:xfrm>
            <a:off x="64770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4953000" y="30481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6705600" y="0"/>
            <a:ext cx="91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>
                <a:solidFill>
                  <a:srgbClr val="CC0000"/>
                </a:solidFill>
                <a:latin typeface="VNI-Avo" pitchFamily="2" charset="0"/>
                <a:cs typeface="+mn-cs"/>
              </a:rPr>
              <a:t>ư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4648200" y="1219201"/>
            <a:ext cx="144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>
                <a:solidFill>
                  <a:srgbClr val="6600CC"/>
                </a:solidFill>
                <a:latin typeface="VNI-Avo" pitchFamily="2" charset="0"/>
                <a:cs typeface="+mn-cs"/>
              </a:rPr>
              <a:t>eâ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838200" y="2377441"/>
            <a:ext cx="838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>
                <a:solidFill>
                  <a:srgbClr val="FF5050"/>
                </a:solidFill>
                <a:latin typeface="VNI-Avo" pitchFamily="2" charset="0"/>
                <a:cs typeface="+mn-cs"/>
              </a:rPr>
              <a:t>u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2895600" y="2255520"/>
            <a:ext cx="106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>
                <a:solidFill>
                  <a:srgbClr val="00FF00"/>
                </a:solidFill>
                <a:latin typeface="VNI-Avo" pitchFamily="2" charset="0"/>
                <a:cs typeface="+mn-cs"/>
              </a:rPr>
              <a:t>ư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934200" y="2377441"/>
            <a:ext cx="838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>
                <a:solidFill>
                  <a:srgbClr val="FF00FF"/>
                </a:solidFill>
                <a:latin typeface="VNI-Avo" pitchFamily="2" charset="0"/>
                <a:cs typeface="+mn-cs"/>
              </a:rPr>
              <a:t>u</a:t>
            </a: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6934200" y="1402088"/>
            <a:ext cx="76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>
                <a:solidFill>
                  <a:srgbClr val="CC00FF"/>
                </a:solidFill>
                <a:latin typeface="VNI-Avo" pitchFamily="2" charset="0"/>
                <a:cs typeface="+mn-cs"/>
              </a:rPr>
              <a:t>o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5029200" y="243841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660033"/>
                </a:solidFill>
                <a:latin typeface="VNI-Avo" pitchFamily="2" charset="0"/>
                <a:cs typeface="+mn-cs"/>
              </a:rPr>
              <a:t>t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2895600" y="140209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CC00FF"/>
                </a:solidFill>
                <a:latin typeface="VNI-Avo" pitchFamily="2" charset="0"/>
                <a:cs typeface="+mn-cs"/>
              </a:rPr>
              <a:t>i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914400" y="140209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3366FF"/>
                </a:solidFill>
                <a:latin typeface="VNI-Avo" pitchFamily="2" charset="0"/>
                <a:cs typeface="+mn-cs"/>
              </a:rPr>
              <a:t>e</a:t>
            </a:r>
          </a:p>
        </p:txBody>
      </p:sp>
      <p:sp>
        <p:nvSpPr>
          <p:cNvPr id="31771" name="Text Box 28"/>
          <p:cNvSpPr txBox="1">
            <a:spLocks noChangeArrowheads="1"/>
          </p:cNvSpPr>
          <p:nvPr/>
        </p:nvSpPr>
        <p:spPr bwMode="auto">
          <a:xfrm>
            <a:off x="4191000" y="4145281"/>
            <a:ext cx="990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>
                <a:solidFill>
                  <a:srgbClr val="0000FF"/>
                </a:solidFill>
                <a:cs typeface="+mn-cs"/>
              </a:rPr>
              <a:t>S</a:t>
            </a:r>
          </a:p>
        </p:txBody>
      </p:sp>
      <p:pic>
        <p:nvPicPr>
          <p:cNvPr id="31772" name="Picture 29" descr="napho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840480"/>
            <a:ext cx="2133600" cy="15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3" name="Text Box 30"/>
          <p:cNvSpPr txBox="1">
            <a:spLocks noChangeArrowheads="1"/>
          </p:cNvSpPr>
          <p:nvPr/>
        </p:nvSpPr>
        <p:spPr bwMode="auto">
          <a:xfrm>
            <a:off x="304800" y="3840488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cs typeface="+mn-cs"/>
              </a:rPr>
              <a:t>HÃY CHO TÔI CHỮ “</a:t>
            </a:r>
            <a:r>
              <a:rPr lang="en-US" sz="2400" b="1">
                <a:solidFill>
                  <a:srgbClr val="FF00FF"/>
                </a:solidFill>
                <a:cs typeface="+mn-cs"/>
              </a:rPr>
              <a:t>u,ư</a:t>
            </a:r>
            <a:r>
              <a:rPr lang="en-US" sz="2400" b="1">
                <a:solidFill>
                  <a:srgbClr val="0000FF"/>
                </a:solidFill>
                <a:cs typeface="+mn-cs"/>
              </a:rPr>
              <a:t>”</a:t>
            </a:r>
          </a:p>
        </p:txBody>
      </p:sp>
      <p:sp>
        <p:nvSpPr>
          <p:cNvPr id="31774" name="Rectangle 31"/>
          <p:cNvSpPr>
            <a:spLocks noChangeArrowheads="1"/>
          </p:cNvSpPr>
          <p:nvPr/>
        </p:nvSpPr>
        <p:spPr bwMode="auto">
          <a:xfrm>
            <a:off x="3886200" y="4389120"/>
            <a:ext cx="15504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6600CC"/>
                </a:solidFill>
                <a:latin typeface="Arial" pitchFamily="34" charset="0"/>
                <a:cs typeface="+mn-cs"/>
              </a:rPr>
              <a:t>u,ư</a:t>
            </a:r>
          </a:p>
        </p:txBody>
      </p:sp>
      <p:sp>
        <p:nvSpPr>
          <p:cNvPr id="32" name="5-Point Star 31">
            <a:hlinkClick r:id="rId15" action="ppaction://hlinksldjump"/>
          </p:cNvPr>
          <p:cNvSpPr/>
          <p:nvPr/>
        </p:nvSpPr>
        <p:spPr>
          <a:xfrm>
            <a:off x="7772400" y="4754880"/>
            <a:ext cx="762000" cy="4876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020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5833 0.6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-0.02662 L 0.35417 0.284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8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35 0.45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1625 0.29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1 L 0.14167 0.435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8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3333 0.6356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9167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8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10417 0.49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2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1 L -0.1 0.682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3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4884 L -0.3375 0.24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8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4167 0.4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3375 0.69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3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3"/>
                  </p:tgtEl>
                </p:cond>
              </p:nextCondLst>
            </p:seq>
          </p:childTnLst>
        </p:cTn>
      </p:par>
    </p:tnLst>
    <p:bldLst>
      <p:bldP spid="36872" grpId="0"/>
      <p:bldP spid="36873" grpId="0"/>
      <p:bldP spid="36882" grpId="0"/>
      <p:bldP spid="36883" grpId="0"/>
      <p:bldP spid="36884" grpId="0"/>
      <p:bldP spid="36885" grpId="0"/>
      <p:bldP spid="36886" grpId="0"/>
      <p:bldP spid="36887" grpId="0"/>
      <p:bldP spid="36888" grpId="0"/>
      <p:bldP spid="36889" grpId="0"/>
      <p:bldP spid="36890" grpId="0"/>
      <p:bldP spid="3689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oa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Pictur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304800"/>
            <a:ext cx="11660188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nhom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09862" y="3913198"/>
            <a:ext cx="487362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68475"/>
            <a:ext cx="533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475"/>
            <a:ext cx="533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20097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WordArt 8"/>
          <p:cNvSpPr>
            <a:spLocks noChangeArrowheads="1" noChangeShapeType="1" noTextEdit="1"/>
          </p:cNvSpPr>
          <p:nvPr/>
        </p:nvSpPr>
        <p:spPr bwMode="auto">
          <a:xfrm>
            <a:off x="991394" y="1159668"/>
            <a:ext cx="7086600" cy="347345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CHÚC CÁC BÉ HỌC GIỎI</a:t>
            </a:r>
          </a:p>
        </p:txBody>
      </p:sp>
      <p:pic>
        <p:nvPicPr>
          <p:cNvPr id="27657" name="Picture 9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2877"/>
            <a:ext cx="16764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om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2062" y="3913198"/>
            <a:ext cx="487362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nhom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70799" y="3913188"/>
            <a:ext cx="487362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nhom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34261" y="-1085848"/>
            <a:ext cx="48736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nhom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3456" y="-1085848"/>
            <a:ext cx="48736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nhom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8029" y="-1089818"/>
            <a:ext cx="4873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7" name="1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42672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AutoShape 8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05200" y="4937125"/>
            <a:ext cx="914400" cy="427038"/>
          </a:xfrm>
          <a:prstGeom prst="actionButtonHome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vi-VN" altLang="en-US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7665" name="AutoShape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670425" y="4551363"/>
            <a:ext cx="1752600" cy="304800"/>
          </a:xfrm>
          <a:prstGeom prst="wedgeEllipseCallout">
            <a:avLst>
              <a:gd name="adj1" fmla="val -58241"/>
              <a:gd name="adj2" fmla="val 9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en-US" b="1"/>
              <a:t>Trë vÒ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457" fill="hold"/>
                                        <p:tgtEl>
                                          <p:spTgt spid="120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47"/>
                </p:tgtEl>
              </p:cMediaNode>
            </p:audio>
          </p:childTnLst>
        </p:cTn>
      </p:par>
    </p:tnLst>
    <p:bldLst>
      <p:bldP spid="1208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lam quen u, u CHU DE DONG VAT\hinh con vat song trong rung\121548493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G:\lam quen u, u CHU DE DONG VAT\hinh con vat song trong rung\1215484932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 rot="4035383">
            <a:off x="2168843" y="-122080"/>
            <a:ext cx="5425440" cy="6400800"/>
            <a:chOff x="912" y="144"/>
            <a:chExt cx="4272" cy="4032"/>
          </a:xfrm>
        </p:grpSpPr>
        <p:pic>
          <p:nvPicPr>
            <p:cNvPr id="7174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5" name="Group 25"/>
            <p:cNvGrpSpPr>
              <a:grpSpLocks/>
            </p:cNvGrpSpPr>
            <p:nvPr/>
          </p:nvGrpSpPr>
          <p:grpSpPr bwMode="auto">
            <a:xfrm>
              <a:off x="1013" y="534"/>
              <a:ext cx="3713" cy="3234"/>
              <a:chOff x="1013" y="534"/>
              <a:chExt cx="3713" cy="3234"/>
            </a:xfrm>
          </p:grpSpPr>
          <p:sp>
            <p:nvSpPr>
              <p:cNvPr id="7176" name="Text Box 5"/>
              <p:cNvSpPr txBox="1">
                <a:spLocks noChangeArrowheads="1"/>
              </p:cNvSpPr>
              <p:nvPr/>
            </p:nvSpPr>
            <p:spPr bwMode="auto">
              <a:xfrm rot="-1900548">
                <a:off x="1984" y="643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6600CC"/>
                    </a:solidFill>
                    <a:latin typeface="VNI-Avo" pitchFamily="2" charset="0"/>
                    <a:cs typeface="+mn-cs"/>
                  </a:rPr>
                  <a:t>a</a:t>
                </a:r>
              </a:p>
            </p:txBody>
          </p:sp>
          <p:sp>
            <p:nvSpPr>
              <p:cNvPr id="7177" name="Text Box 6"/>
              <p:cNvSpPr txBox="1">
                <a:spLocks noChangeArrowheads="1"/>
              </p:cNvSpPr>
              <p:nvPr/>
            </p:nvSpPr>
            <p:spPr bwMode="auto">
              <a:xfrm rot="15110777">
                <a:off x="1189" y="1955"/>
                <a:ext cx="884" cy="1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9600" b="1">
                    <a:solidFill>
                      <a:srgbClr val="FFFF66"/>
                    </a:solidFill>
                    <a:latin typeface="VNI-Avo" pitchFamily="2" charset="0"/>
                    <a:cs typeface="+mn-cs"/>
                  </a:rPr>
                  <a:t>ô</a:t>
                </a:r>
                <a:endParaRPr lang="vi-VN" sz="9600" b="1">
                  <a:solidFill>
                    <a:srgbClr val="FFFF66"/>
                  </a:solidFill>
                  <a:cs typeface="+mn-cs"/>
                </a:endParaRPr>
              </a:p>
            </p:txBody>
          </p:sp>
          <p:sp>
            <p:nvSpPr>
              <p:cNvPr id="7178" name="Text Box 7"/>
              <p:cNvSpPr txBox="1">
                <a:spLocks noChangeArrowheads="1"/>
              </p:cNvSpPr>
              <p:nvPr/>
            </p:nvSpPr>
            <p:spPr bwMode="auto">
              <a:xfrm rot="12894006">
                <a:off x="1763" y="2779"/>
                <a:ext cx="884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 smtClean="0">
                    <a:solidFill>
                      <a:srgbClr val="00CC00"/>
                    </a:solidFill>
                    <a:latin typeface="VNI-Avo" pitchFamily="2" charset="0"/>
                    <a:cs typeface="+mn-cs"/>
                  </a:rPr>
                  <a:t>â</a:t>
                </a:r>
                <a:endParaRPr lang="en-US" sz="9600" b="1" dirty="0">
                  <a:solidFill>
                    <a:srgbClr val="00CC00"/>
                  </a:solidFill>
                  <a:latin typeface="VNI-Avo" pitchFamily="2" charset="0"/>
                  <a:cs typeface="+mn-cs"/>
                </a:endParaRPr>
              </a:p>
            </p:txBody>
          </p:sp>
          <p:sp>
            <p:nvSpPr>
              <p:cNvPr id="7179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719" y="1211"/>
                <a:ext cx="777" cy="1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66FF"/>
                    </a:solidFill>
                    <a:latin typeface="VNI-Avo" pitchFamily="2" charset="0"/>
                    <a:cs typeface="+mn-cs"/>
                  </a:rPr>
                  <a:t>o</a:t>
                </a:r>
              </a:p>
            </p:txBody>
          </p:sp>
          <p:sp>
            <p:nvSpPr>
              <p:cNvPr id="7180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234" y="2241"/>
                <a:ext cx="1007" cy="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800" b="1" dirty="0" smtClean="0">
                    <a:solidFill>
                      <a:srgbClr val="FFFF66"/>
                    </a:solidFill>
                    <a:latin typeface="VNI-Avo" pitchFamily="2" charset="0"/>
                    <a:cs typeface="+mn-cs"/>
                  </a:rPr>
                  <a:t>Ă</a:t>
                </a:r>
                <a:endParaRPr lang="vi-VN" sz="8800" b="1" dirty="0">
                  <a:solidFill>
                    <a:srgbClr val="FFFF66"/>
                  </a:solidFill>
                  <a:latin typeface=".VnAvant" pitchFamily="34" charset="0"/>
                  <a:cs typeface="+mn-cs"/>
                </a:endParaRPr>
              </a:p>
            </p:txBody>
          </p:sp>
          <p:sp>
            <p:nvSpPr>
              <p:cNvPr id="7181" name="Text Box 10"/>
              <p:cNvSpPr txBox="1">
                <a:spLocks noChangeArrowheads="1"/>
              </p:cNvSpPr>
              <p:nvPr/>
            </p:nvSpPr>
            <p:spPr bwMode="auto">
              <a:xfrm rot="1955264">
                <a:off x="2935" y="534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9600" b="1">
                    <a:solidFill>
                      <a:srgbClr val="FFFF66"/>
                    </a:solidFill>
                    <a:latin typeface="VNI-Avo" pitchFamily="2" charset="0"/>
                    <a:cs typeface="+mn-cs"/>
                  </a:rPr>
                  <a:t>e</a:t>
                </a:r>
                <a:endParaRPr lang="vi-VN" sz="9600" b="1">
                  <a:solidFill>
                    <a:srgbClr val="FFFF66"/>
                  </a:solidFill>
                  <a:cs typeface="+mn-cs"/>
                </a:endParaRPr>
              </a:p>
            </p:txBody>
          </p:sp>
          <p:sp>
            <p:nvSpPr>
              <p:cNvPr id="7182" name="Text Box 11"/>
              <p:cNvSpPr txBox="1">
                <a:spLocks noChangeArrowheads="1"/>
              </p:cNvSpPr>
              <p:nvPr/>
            </p:nvSpPr>
            <p:spPr bwMode="auto">
              <a:xfrm rot="10347071">
                <a:off x="2828" y="3002"/>
                <a:ext cx="769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200" b="1" dirty="0">
                    <a:solidFill>
                      <a:srgbClr val="FF3300"/>
                    </a:solidFill>
                    <a:cs typeface="+mn-cs"/>
                  </a:rPr>
                  <a:t>Ơ</a:t>
                </a:r>
                <a:endParaRPr lang="en-US" sz="7200" b="1" dirty="0">
                  <a:solidFill>
                    <a:srgbClr val="FF3300"/>
                  </a:solidFill>
                  <a:latin typeface="VNI-Avo" pitchFamily="2" charset="0"/>
                  <a:cs typeface="+mn-cs"/>
                </a:endParaRPr>
              </a:p>
            </p:txBody>
          </p:sp>
          <p:sp>
            <p:nvSpPr>
              <p:cNvPr id="7183" name="Text Box 5"/>
              <p:cNvSpPr txBox="1">
                <a:spLocks noChangeArrowheads="1"/>
              </p:cNvSpPr>
              <p:nvPr/>
            </p:nvSpPr>
            <p:spPr bwMode="auto">
              <a:xfrm rot="17564617">
                <a:off x="1467" y="1099"/>
                <a:ext cx="923" cy="1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 smtClean="0">
                    <a:solidFill>
                      <a:srgbClr val="6600CC"/>
                    </a:solidFill>
                    <a:latin typeface="VNI-Avo" pitchFamily="2" charset="0"/>
                    <a:cs typeface="+mn-cs"/>
                  </a:rPr>
                  <a:t>ê</a:t>
                </a:r>
                <a:endParaRPr lang="en-US" sz="9600" b="1" dirty="0">
                  <a:solidFill>
                    <a:srgbClr val="6600CC"/>
                  </a:solidFill>
                  <a:latin typeface="VNI-Avo" pitchFamily="2" charset="0"/>
                  <a:cs typeface="+mn-cs"/>
                </a:endParaRPr>
              </a:p>
            </p:txBody>
          </p:sp>
        </p:grpSp>
      </p:grpSp>
      <p:sp>
        <p:nvSpPr>
          <p:cNvPr id="7173" name="AutoShape 12"/>
          <p:cNvSpPr>
            <a:spLocks noChangeArrowheads="1"/>
          </p:cNvSpPr>
          <p:nvPr/>
        </p:nvSpPr>
        <p:spPr bwMode="auto">
          <a:xfrm rot="-5400000">
            <a:off x="4312920" y="-45720"/>
            <a:ext cx="670560" cy="7620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solidFill>
                <a:srgbClr val="0033CC"/>
              </a:solidFill>
              <a:latin typeface=".VnTime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4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5638800" y="3902075"/>
            <a:ext cx="8382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9900" b="1">
              <a:solidFill>
                <a:srgbClr val="FF0000"/>
              </a:solidFill>
            </a:endParaRPr>
          </a:p>
        </p:txBody>
      </p:sp>
      <p:pic>
        <p:nvPicPr>
          <p:cNvPr id="9228" name="Picture 12" descr="truyen-hai-mang-nguoi-khong-bang-mot-cai-bu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804503" y="3902075"/>
            <a:ext cx="516038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chemeClr val="accent2"/>
                </a:solidFill>
              </a:rPr>
              <a:t>C¸i bóa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6"/>
          <p:cNvSpPr>
            <a:spLocks noChangeArrowheads="1" noChangeShapeType="1" noTextEdit="1"/>
          </p:cNvSpPr>
          <p:nvPr/>
        </p:nvSpPr>
        <p:spPr bwMode="auto">
          <a:xfrm>
            <a:off x="4400550" y="2517777"/>
            <a:ext cx="342900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.VnAvant"/>
            </a:endParaRPr>
          </a:p>
        </p:txBody>
      </p:sp>
      <p:sp>
        <p:nvSpPr>
          <p:cNvPr id="7171" name="WordArt 8"/>
          <p:cNvSpPr>
            <a:spLocks noChangeArrowheads="1" noChangeShapeType="1" noTextEdit="1"/>
          </p:cNvSpPr>
          <p:nvPr/>
        </p:nvSpPr>
        <p:spPr bwMode="auto">
          <a:xfrm>
            <a:off x="3276600" y="2517775"/>
            <a:ext cx="1466850" cy="895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.VnAvant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2514600" y="3779849"/>
            <a:ext cx="685800" cy="852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.VnAvant"/>
            </a:endParaRPr>
          </a:p>
        </p:txBody>
      </p:sp>
      <p:sp>
        <p:nvSpPr>
          <p:cNvPr id="7173" name="WordArt 15"/>
          <p:cNvSpPr>
            <a:spLocks noChangeArrowheads="1" noChangeShapeType="1" noTextEdit="1"/>
          </p:cNvSpPr>
          <p:nvPr/>
        </p:nvSpPr>
        <p:spPr bwMode="auto">
          <a:xfrm>
            <a:off x="3352800" y="3717925"/>
            <a:ext cx="152400" cy="755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.VnAvant"/>
            </a:endParaRPr>
          </a:p>
        </p:txBody>
      </p:sp>
      <p:sp>
        <p:nvSpPr>
          <p:cNvPr id="7174" name="WordArt 16"/>
          <p:cNvSpPr>
            <a:spLocks noChangeArrowheads="1" noChangeShapeType="1" noTextEdit="1"/>
          </p:cNvSpPr>
          <p:nvPr/>
        </p:nvSpPr>
        <p:spPr bwMode="auto">
          <a:xfrm>
            <a:off x="4495800" y="3597277"/>
            <a:ext cx="304800" cy="974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.VnAvant"/>
            </a:endParaRPr>
          </a:p>
        </p:txBody>
      </p:sp>
      <p:sp>
        <p:nvSpPr>
          <p:cNvPr id="7175" name="WordArt 17"/>
          <p:cNvSpPr>
            <a:spLocks noChangeArrowheads="1" noChangeShapeType="1" noTextEdit="1"/>
          </p:cNvSpPr>
          <p:nvPr/>
        </p:nvSpPr>
        <p:spPr bwMode="auto">
          <a:xfrm>
            <a:off x="4800600" y="3902078"/>
            <a:ext cx="838200" cy="669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latin typeface=".VnAvant"/>
            </a:endParaRPr>
          </a:p>
        </p:txBody>
      </p:sp>
      <p:sp>
        <p:nvSpPr>
          <p:cNvPr id="7176" name="WordArt 21"/>
          <p:cNvSpPr>
            <a:spLocks noChangeArrowheads="1" noChangeShapeType="1" noTextEdit="1"/>
          </p:cNvSpPr>
          <p:nvPr/>
        </p:nvSpPr>
        <p:spPr bwMode="auto">
          <a:xfrm>
            <a:off x="5334000" y="3475049"/>
            <a:ext cx="533400" cy="24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latin typeface=".VnAvant"/>
            </a:endParaRPr>
          </a:p>
        </p:txBody>
      </p:sp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762013" y="1951049"/>
            <a:ext cx="17844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286000" y="1889136"/>
            <a:ext cx="15398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6000" b="1">
                <a:solidFill>
                  <a:srgbClr val="FF0000"/>
                </a:solidFill>
                <a:cs typeface="Times New Roman" pitchFamily="18" charset="0"/>
              </a:rPr>
              <a:t>¸</a:t>
            </a:r>
            <a:endParaRPr lang="en-US" altLang="en-US" sz="16000"/>
          </a:p>
        </p:txBody>
      </p:sp>
      <p:sp>
        <p:nvSpPr>
          <p:cNvPr id="7179" name="Rectangle 13"/>
          <p:cNvSpPr>
            <a:spLocks noChangeArrowheads="1"/>
          </p:cNvSpPr>
          <p:nvPr/>
        </p:nvSpPr>
        <p:spPr bwMode="auto">
          <a:xfrm>
            <a:off x="3656558" y="1889136"/>
            <a:ext cx="67839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0" b="1">
                <a:solidFill>
                  <a:srgbClr val="FF0000"/>
                </a:solidFill>
              </a:rPr>
              <a:t>i</a:t>
            </a:r>
            <a:endParaRPr lang="en-US" altLang="en-US" sz="16000"/>
          </a:p>
        </p:txBody>
      </p:sp>
      <p:sp>
        <p:nvSpPr>
          <p:cNvPr id="7180" name="Rectangle 14"/>
          <p:cNvSpPr>
            <a:spLocks noChangeArrowheads="1"/>
          </p:cNvSpPr>
          <p:nvPr/>
        </p:nvSpPr>
        <p:spPr bwMode="auto">
          <a:xfrm>
            <a:off x="4419600" y="1889136"/>
            <a:ext cx="15392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277" name="Rectangle 15"/>
          <p:cNvSpPr>
            <a:spLocks noChangeArrowheads="1"/>
          </p:cNvSpPr>
          <p:nvPr/>
        </p:nvSpPr>
        <p:spPr bwMode="auto">
          <a:xfrm>
            <a:off x="5715139" y="1889136"/>
            <a:ext cx="141577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0" b="1">
                <a:solidFill>
                  <a:srgbClr val="FF0000"/>
                </a:solidFill>
              </a:rPr>
              <a:t>u</a:t>
            </a:r>
            <a:endParaRPr lang="en-US" altLang="en-US" sz="160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857542" y="1889136"/>
            <a:ext cx="15392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0" b="1">
                <a:solidFill>
                  <a:srgbClr val="FF0000"/>
                </a:solidFill>
              </a:rPr>
              <a:t>a</a:t>
            </a:r>
            <a:endParaRPr lang="en-US" altLang="en-US" sz="16000"/>
          </a:p>
        </p:txBody>
      </p:sp>
      <p:sp>
        <p:nvSpPr>
          <p:cNvPr id="20" name="Parallelogram 19"/>
          <p:cNvSpPr>
            <a:spLocks noChangeArrowheads="1"/>
          </p:cNvSpPr>
          <p:nvPr/>
        </p:nvSpPr>
        <p:spPr bwMode="auto">
          <a:xfrm rot="3048414">
            <a:off x="6418264" y="2098686"/>
            <a:ext cx="230187" cy="500063"/>
          </a:xfrm>
          <a:prstGeom prst="parallelogram">
            <a:avLst>
              <a:gd name="adj" fmla="val 25000"/>
            </a:avLst>
          </a:prstGeom>
          <a:solidFill>
            <a:srgbClr val="FF0000"/>
          </a:solidFill>
          <a:ln w="15875" algn="ctr">
            <a:solidFill>
              <a:srgbClr val="975E1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eaLnBrk="0" hangingPunct="0">
              <a:defRPr/>
            </a:pP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8" dur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1" dur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4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4" dur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476a73f2_f3hs3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950" y="-365125"/>
            <a:ext cx="9906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238500" y="1"/>
            <a:ext cx="29718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500" b="1">
                <a:solidFill>
                  <a:srgbClr val="0000CC"/>
                </a:solidFill>
              </a:rPr>
              <a:t>u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45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645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00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286000" y="735014"/>
            <a:ext cx="2362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200" b="1">
                <a:solidFill>
                  <a:srgbClr val="0000CC"/>
                </a:solidFill>
              </a:rPr>
              <a:t>u</a:t>
            </a:r>
          </a:p>
        </p:txBody>
      </p:sp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4" y="1870075"/>
            <a:ext cx="11715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70077"/>
            <a:ext cx="4381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̉nh 11" descr="Photo%20manipulation%20of%2001_Flower%20and%20Aqua%20074_Greeny_N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388" y="-1036638"/>
            <a:ext cx="11588751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429003" y="37623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>
              <a:latin typeface="Arial" pitchFamily="34" charset="0"/>
            </a:endParaRPr>
          </a:p>
        </p:txBody>
      </p:sp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10" y="1882775"/>
            <a:ext cx="11715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822450"/>
            <a:ext cx="4381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AutoShape 1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371600" y="4876800"/>
            <a:ext cx="1752600" cy="304800"/>
          </a:xfrm>
          <a:prstGeom prst="wedgeEllipseCallout">
            <a:avLst>
              <a:gd name="adj1" fmla="val -60958"/>
              <a:gd name="adj2" fmla="val 4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en-US" b="1"/>
              <a:t>Quay l¹i</a:t>
            </a:r>
          </a:p>
        </p:txBody>
      </p:sp>
      <p:sp>
        <p:nvSpPr>
          <p:cNvPr id="10247" name="AutoShape 14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 flipH="1">
            <a:off x="457200" y="4999049"/>
            <a:ext cx="685800" cy="242887"/>
          </a:xfrm>
          <a:prstGeom prst="actionButtonForwardNex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10248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705600" y="4937127"/>
            <a:ext cx="838200" cy="244475"/>
          </a:xfrm>
          <a:prstGeom prst="actionButtonForwardNext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10249" name="Text Box 16"/>
          <p:cNvSpPr txBox="1">
            <a:spLocks noChangeArrowheads="1"/>
          </p:cNvSpPr>
          <p:nvPr/>
        </p:nvSpPr>
        <p:spPr bwMode="auto">
          <a:xfrm>
            <a:off x="7620000" y="4816486"/>
            <a:ext cx="1295400" cy="46166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>
                <a:latin typeface="Verdana" pitchFamily="34" charset="0"/>
              </a:rPr>
              <a:t>Chuyển slde kế tiếp </a:t>
            </a:r>
          </a:p>
        </p:txBody>
      </p:sp>
      <p:sp>
        <p:nvSpPr>
          <p:cNvPr id="10250" name="AutoShape 1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33800" y="4876800"/>
            <a:ext cx="914400" cy="427038"/>
          </a:xfrm>
          <a:prstGeom prst="actionButtonHome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vi-VN" altLang="en-US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251" name="AutoShape 1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800600" y="4694238"/>
            <a:ext cx="1752600" cy="304800"/>
          </a:xfrm>
          <a:prstGeom prst="wedgeEllipseCallout">
            <a:avLst>
              <a:gd name="adj1" fmla="val -58241"/>
              <a:gd name="adj2" fmla="val 9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en-US" b="1"/>
              <a:t>Trë vÒ</a:t>
            </a:r>
          </a:p>
        </p:txBody>
      </p:sp>
      <p:sp>
        <p:nvSpPr>
          <p:cNvPr id="16399" name="WordArt 15"/>
          <p:cNvSpPr>
            <a:spLocks noChangeArrowheads="1" noChangeShapeType="1" noTextEdit="1"/>
          </p:cNvSpPr>
          <p:nvPr/>
        </p:nvSpPr>
        <p:spPr bwMode="auto">
          <a:xfrm>
            <a:off x="1143000" y="1435100"/>
            <a:ext cx="1714500" cy="1874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.VnAvantH"/>
              </a:rPr>
              <a:t>u</a:t>
            </a:r>
          </a:p>
        </p:txBody>
      </p:sp>
      <p:sp>
        <p:nvSpPr>
          <p:cNvPr id="10253" name="WordArt 16"/>
          <p:cNvSpPr>
            <a:spLocks noChangeArrowheads="1" noChangeShapeType="1" noTextEdit="1"/>
          </p:cNvSpPr>
          <p:nvPr/>
        </p:nvSpPr>
        <p:spPr bwMode="auto">
          <a:xfrm>
            <a:off x="6248400" y="1951038"/>
            <a:ext cx="1524000" cy="1279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9600" kern="1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990000"/>
              </a:solidFill>
              <a:latin typeface=".VnAristoteH"/>
            </a:endParaRPr>
          </a:p>
        </p:txBody>
      </p:sp>
      <p:sp>
        <p:nvSpPr>
          <p:cNvPr id="16404" name="WordArt 20"/>
          <p:cNvSpPr>
            <a:spLocks noChangeArrowheads="1" noChangeShapeType="1" noTextEdit="1"/>
          </p:cNvSpPr>
          <p:nvPr/>
        </p:nvSpPr>
        <p:spPr bwMode="auto">
          <a:xfrm>
            <a:off x="6172200" y="1768477"/>
            <a:ext cx="1447800" cy="1339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.VnMonotype corsiva"/>
              </a:rPr>
              <a:t>u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 animBg="1"/>
      <p:bldP spid="164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3657600"/>
            <a:ext cx="5867400" cy="10366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9600" b="1" smtClean="0">
                <a:solidFill>
                  <a:srgbClr val="0000FF"/>
                </a:solidFill>
                <a:latin typeface=".VnAvant" pitchFamily="34" charset="0"/>
              </a:rPr>
              <a:t>C¸i c­ưa</a:t>
            </a:r>
          </a:p>
        </p:txBody>
      </p:sp>
      <p:pic>
        <p:nvPicPr>
          <p:cNvPr id="11267" name="Picture 4" descr="N5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31838"/>
            <a:ext cx="68580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2&quot;/&gt;&lt;/object&gt;&lt;object type=&quot;3&quot; unique_id=&quot;10005&quot;&gt;&lt;property id=&quot;20148&quot; value=&quot;5&quot;/&gt;&lt;property id=&quot;20300&quot; value=&quot;Slide 2&quot;/&gt;&lt;property id=&quot;20307&quot; value=&quot;288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99&quot;/&gt;&lt;/object&gt;&lt;object type=&quot;3&quot; unique_id=&quot;10008&quot;&gt;&lt;property id=&quot;20148&quot; value=&quot;5&quot;/&gt;&lt;property id=&quot;20300&quot; value=&quot;Slide 5&quot;/&gt;&lt;property id=&quot;20307&quot; value=&quot;352&quot;/&gt;&lt;/object&gt;&lt;object type=&quot;3&quot; unique_id=&quot;10009&quot;&gt;&lt;property id=&quot;20148&quot; value=&quot;5&quot;/&gt;&lt;property id=&quot;20300&quot; value=&quot;Slide 6&quot;/&gt;&lt;property id=&quot;20307&quot; value=&quot;275&quot;/&gt;&lt;/object&gt;&lt;object type=&quot;3&quot; unique_id=&quot;10010&quot;&gt;&lt;property id=&quot;20148&quot; value=&quot;5&quot;/&gt;&lt;property id=&quot;20300&quot; value=&quot;Slide 7&quot;/&gt;&lt;property id=&quot;20307&quot; value=&quot;304&quot;/&gt;&lt;/object&gt;&lt;object type=&quot;3&quot; unique_id=&quot;10011&quot;&gt;&lt;property id=&quot;20148&quot; value=&quot;5&quot;/&gt;&lt;property id=&quot;20300&quot; value=&quot;Slide 8&quot;/&gt;&lt;property id=&quot;20307&quot; value=&quot;265&quot;/&gt;&lt;/object&gt;&lt;object type=&quot;3&quot; unique_id=&quot;10012&quot;&gt;&lt;property id=&quot;20148&quot; value=&quot;5&quot;/&gt;&lt;property id=&quot;20300&quot; value=&quot;Slide 9&quot;/&gt;&lt;property id=&quot;20307&quot; value=&quot;337&quot;/&gt;&lt;/object&gt;&lt;object type=&quot;3&quot; unique_id=&quot;10013&quot;&gt;&lt;property id=&quot;20148&quot; value=&quot;5&quot;/&gt;&lt;property id=&quot;20300&quot; value=&quot;Slide 10&quot;/&gt;&lt;property id=&quot;20307&quot; value=&quot;322&quot;/&gt;&lt;/object&gt;&lt;object type=&quot;3&quot; unique_id=&quot;10014&quot;&gt;&lt;property id=&quot;20148&quot; value=&quot;5&quot;/&gt;&lt;property id=&quot;20300&quot; value=&quot;Slide 11&quot;/&gt;&lt;property id=&quot;20307&quot; value=&quot;324&quot;/&gt;&lt;/object&gt;&lt;object type=&quot;3&quot; unique_id=&quot;10015&quot;&gt;&lt;property id=&quot;20148&quot; value=&quot;5&quot;/&gt;&lt;property id=&quot;20300&quot; value=&quot;Slide 12&quot;/&gt;&lt;property id=&quot;20307&quot; value=&quot;334&quot;/&gt;&lt;/object&gt;&lt;object type=&quot;3&quot; unique_id=&quot;10016&quot;&gt;&lt;property id=&quot;20148&quot; value=&quot;5&quot;/&gt;&lt;property id=&quot;20300&quot; value=&quot;Slide 13&quot;/&gt;&lt;property id=&quot;20307&quot; value=&quot;335&quot;/&gt;&lt;/object&gt;&lt;object type=&quot;3&quot; unique_id=&quot;10017&quot;&gt;&lt;property id=&quot;20148&quot; value=&quot;5&quot;/&gt;&lt;property id=&quot;20300&quot; value=&quot;Slide 14&quot;/&gt;&lt;property id=&quot;20307&quot; value=&quot;336&quot;/&gt;&lt;/object&gt;&lt;object type=&quot;3&quot; unique_id=&quot;10018&quot;&gt;&lt;property id=&quot;20148&quot; value=&quot;5&quot;/&gt;&lt;property id=&quot;20300&quot; value=&quot;Slide 15&quot;/&gt;&lt;property id=&quot;20307&quot; value=&quot;308&quot;/&gt;&lt;/object&gt;&lt;object type=&quot;3&quot; unique_id=&quot;10019&quot;&gt;&lt;property id=&quot;20148&quot; value=&quot;5&quot;/&gt;&lt;property id=&quot;20300&quot; value=&quot;Slide 16&quot;/&gt;&lt;property id=&quot;20307&quot; value=&quot;302&quot;/&gt;&lt;/object&gt;&lt;object type=&quot;3&quot; unique_id=&quot;10020&quot;&gt;&lt;property id=&quot;20148&quot; value=&quot;5&quot;/&gt;&lt;property id=&quot;20300&quot; value=&quot;Slide 17&quot;/&gt;&lt;property id=&quot;20307&quot; value=&quot;325&quot;/&gt;&lt;/object&gt;&lt;object type=&quot;3&quot; unique_id=&quot;10021&quot;&gt;&lt;property id=&quot;20148&quot; value=&quot;5&quot;/&gt;&lt;property id=&quot;20300&quot; value=&quot;Slide 18&quot;/&gt;&lt;property id=&quot;20307&quot; value=&quot;301&quot;/&gt;&lt;/object&gt;&lt;object type=&quot;3&quot; unique_id=&quot;10022&quot;&gt;&lt;property id=&quot;20148&quot; value=&quot;5&quot;/&gt;&lt;property id=&quot;20300&quot; value=&quot;Slide 19&quot;/&gt;&lt;property id=&quot;20307&quot; value=&quot;297&quot;/&gt;&lt;/object&gt;&lt;object type=&quot;3&quot; unique_id=&quot;10023&quot;&gt;&lt;property id=&quot;20148&quot; value=&quot;5&quot;/&gt;&lt;property id=&quot;20300&quot; value=&quot;Slide 20&quot;/&gt;&lt;property id=&quot;20307&quot; value=&quot;331&quot;/&gt;&lt;/object&gt;&lt;object type=&quot;3&quot; unique_id=&quot;10024&quot;&gt;&lt;property id=&quot;20148&quot; value=&quot;5&quot;/&gt;&lt;property id=&quot;20300&quot; value=&quot;Slide 21&quot;/&gt;&lt;property id=&quot;20307&quot; value=&quot;345&quot;/&gt;&lt;/object&gt;&lt;object type=&quot;3&quot; unique_id=&quot;10025&quot;&gt;&lt;property id=&quot;20148&quot; value=&quot;5&quot;/&gt;&lt;property id=&quot;20300&quot; value=&quot;Slide 28&quot;/&gt;&lt;property id=&quot;20307&quot; value=&quot;330&quot;/&gt;&lt;/object&gt;&lt;object type=&quot;3&quot; unique_id=&quot;10026&quot;&gt;&lt;property id=&quot;20148&quot; value=&quot;5&quot;/&gt;&lt;property id=&quot;20300&quot; value=&quot;Slide 22&quot;/&gt;&lt;property id=&quot;20307&quot; value=&quot;346&quot;/&gt;&lt;/object&gt;&lt;object type=&quot;3&quot; unique_id=&quot;10027&quot;&gt;&lt;property id=&quot;20148&quot; value=&quot;5&quot;/&gt;&lt;property id=&quot;20300&quot; value=&quot;Slide 23&quot;/&gt;&lt;property id=&quot;20307&quot; value=&quot;347&quot;/&gt;&lt;/object&gt;&lt;object type=&quot;3&quot; unique_id=&quot;10028&quot;&gt;&lt;property id=&quot;20148&quot; value=&quot;5&quot;/&gt;&lt;property id=&quot;20300&quot; value=&quot;Slide 24&quot;/&gt;&lt;property id=&quot;20307&quot; value=&quot;349&quot;/&gt;&lt;/object&gt;&lt;object type=&quot;3&quot; unique_id=&quot;10029&quot;&gt;&lt;property id=&quot;20148&quot; value=&quot;5&quot;/&gt;&lt;property id=&quot;20300&quot; value=&quot;Slide 25&quot;/&gt;&lt;property id=&quot;20307&quot; value=&quot;350&quot;/&gt;&lt;/object&gt;&lt;object type=&quot;3&quot; unique_id=&quot;10030&quot;&gt;&lt;property id=&quot;20148&quot; value=&quot;5&quot;/&gt;&lt;property id=&quot;20300&quot; value=&quot;Slide 26&quot;/&gt;&lt;property id=&quot;20307&quot; value=&quot;348&quot;/&gt;&lt;/object&gt;&lt;object type=&quot;3&quot; unique_id=&quot;10031&quot;&gt;&lt;property id=&quot;20148&quot; value=&quot;5&quot;/&gt;&lt;property id=&quot;20300&quot; value=&quot;Slide 27&quot;/&gt;&lt;property id=&quot;20307&quot; value=&quot;351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3660</TotalTime>
  <Words>170</Words>
  <Application>Microsoft Office PowerPoint</Application>
  <PresentationFormat>Custom</PresentationFormat>
  <Paragraphs>87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.VnAvant</vt:lpstr>
      <vt:lpstr>Arial</vt:lpstr>
      <vt:lpstr>Constantia</vt:lpstr>
      <vt:lpstr>Franklin Gothic Book</vt:lpstr>
      <vt:lpstr>Brush Script MT</vt:lpstr>
      <vt:lpstr>Calibri</vt:lpstr>
      <vt:lpstr>Rage Italic</vt:lpstr>
      <vt:lpstr>Verdana</vt:lpstr>
      <vt:lpstr>Times New Roman</vt:lpstr>
      <vt:lpstr>.VnAvantH</vt:lpstr>
      <vt:lpstr>.VnAristote</vt:lpstr>
      <vt:lpstr>Pushpin</vt:lpstr>
      <vt:lpstr>Flow</vt:lpstr>
      <vt:lpstr>1_Flow</vt:lpstr>
      <vt:lpstr>2_Flow</vt:lpstr>
      <vt:lpstr>3_Flow</vt:lpstr>
      <vt:lpstr>4_Flow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Giống nhau:</vt:lpstr>
      <vt:lpstr> Khác nhau: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MNHoaMai</dc:creator>
  <cp:lastModifiedBy>Techsi.vn</cp:lastModifiedBy>
  <cp:revision>203</cp:revision>
  <dcterms:created xsi:type="dcterms:W3CDTF">2009-03-02T03:59:09Z</dcterms:created>
  <dcterms:modified xsi:type="dcterms:W3CDTF">2024-11-20T05:44:35Z</dcterms:modified>
</cp:coreProperties>
</file>