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6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0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9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7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1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8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6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1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9142A-EE04-4EEB-A76E-D3C5A696A6B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3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image" Target="../media/image5.jpeg"/><Relationship Id="rId2" Type="http://schemas.openxmlformats.org/officeDocument/2006/relationships/audio" Target="NULL" TargetMode="External"/><Relationship Id="rId1" Type="http://schemas.openxmlformats.org/officeDocument/2006/relationships/audio" Target="file:///C:\Users\Techsi.vn\Downloads\Chau-Yeu-Co-Chu-Cong-Nhan-Nguyen-Do-Khanh-An-Doan-Hieu-Linh.mp3" TargetMode="Externa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1"/>
            <a:ext cx="1371600" cy="80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0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57651"/>
            <a:ext cx="1371600" cy="80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0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5951"/>
            <a:ext cx="1371600" cy="80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0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1"/>
            <a:ext cx="1371600" cy="80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0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1"/>
            <a:ext cx="1371600" cy="80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0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5" b="6491"/>
          <a:stretch>
            <a:fillRect/>
          </a:stretch>
        </p:blipFill>
        <p:spPr bwMode="auto">
          <a:xfrm>
            <a:off x="-4763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87413" y="1458518"/>
            <a:ext cx="81803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7 </a:t>
            </a:r>
            <a:endParaRPr lang="en-US" altLang="en-US" sz="5400" b="1" dirty="0">
              <a:solidFill>
                <a:srgbClr val="0000FF"/>
              </a:solidFill>
              <a:latin typeface="Arial" charset="0"/>
              <a:cs typeface="+mn-cs"/>
            </a:endParaRPr>
          </a:p>
        </p:txBody>
      </p:sp>
      <p:sp>
        <p:nvSpPr>
          <p:cNvPr id="11273" name="TextBox 21"/>
          <p:cNvSpPr txBox="1">
            <a:spLocks noChangeArrowheads="1"/>
          </p:cNvSpPr>
          <p:nvPr/>
        </p:nvSpPr>
        <p:spPr bwMode="auto">
          <a:xfrm>
            <a:off x="2895605" y="2843513"/>
            <a:ext cx="5110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MGL 5-6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TextBox 2"/>
          <p:cNvSpPr txBox="1">
            <a:spLocks noChangeArrowheads="1"/>
          </p:cNvSpPr>
          <p:nvPr/>
        </p:nvSpPr>
        <p:spPr bwMode="auto">
          <a:xfrm>
            <a:off x="2690813" y="57152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altLang="en-US" sz="1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pic>
        <p:nvPicPr>
          <p:cNvPr id="1127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653742"/>
            <a:ext cx="101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0370"/>
      </p:ext>
    </p:extLst>
  </p:cSld>
  <p:clrMapOvr>
    <a:masterClrMapping/>
  </p:clrMapOvr>
  <p:transition spd="slow">
    <p:zo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3" y="2724151"/>
            <a:ext cx="907972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1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 </a:t>
            </a: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2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 </a:t>
            </a:r>
            <a:r>
              <a:rPr lang="en-US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3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 </a:t>
            </a:r>
            <a:r>
              <a:rPr lang="en-US" sz="8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4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 5 </a:t>
            </a:r>
            <a:r>
              <a:rPr lang="en-US" sz="8000" b="1" dirty="0">
                <a:ln w="11430"/>
                <a:solidFill>
                  <a:srgbClr val="99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6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 </a:t>
            </a:r>
            <a:r>
              <a:rPr lang="en-US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7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 </a:t>
            </a:r>
            <a:r>
              <a:rPr lang="en-US" sz="8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8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 </a:t>
            </a:r>
            <a:r>
              <a:rPr lang="en-US" sz="80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9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 </a:t>
            </a:r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+mn-cs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>
          <a:xfrm>
            <a:off x="921520" y="457200"/>
            <a:ext cx="7300973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Tìm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số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7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trong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dãy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số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tự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nhiên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(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Số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7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đứng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liền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sau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số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nào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?</a:t>
            </a:r>
          </a:p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Đứng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liền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trước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số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nào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40941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740652" y="2549141"/>
            <a:ext cx="66675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+mn-cs"/>
              </a:rPr>
              <a:t>4</a:t>
            </a:r>
            <a:endParaRPr lang="vi-VN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60101" y="2527300"/>
            <a:ext cx="66675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+mn-cs"/>
              </a:rPr>
              <a:t>6</a:t>
            </a:r>
            <a:endParaRPr lang="vi-VN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31" name="Hình Chữ nhật 30"/>
          <p:cNvSpPr/>
          <p:nvPr/>
        </p:nvSpPr>
        <p:spPr>
          <a:xfrm>
            <a:off x="4114800" y="2914651"/>
            <a:ext cx="106680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vi-VN" sz="20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62697" y="1427163"/>
            <a:ext cx="8226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+mn-cs"/>
              </a:rPr>
              <a:t>7</a:t>
            </a:r>
            <a:endParaRPr lang="vi-VN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2863" y="2527300"/>
            <a:ext cx="66675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+mn-cs"/>
              </a:rPr>
              <a:t>7</a:t>
            </a:r>
            <a:endParaRPr lang="vi-VN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0" y="1549400"/>
            <a:ext cx="841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90" y="1555750"/>
            <a:ext cx="8477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90" y="1541464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2" y="1504951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2" y="1501775"/>
            <a:ext cx="8477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2" y="1501775"/>
            <a:ext cx="8477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5" y="1498600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770188"/>
            <a:ext cx="7429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808289"/>
            <a:ext cx="742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2809876"/>
            <a:ext cx="742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808289"/>
            <a:ext cx="742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2770188"/>
            <a:ext cx="7429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2770188"/>
            <a:ext cx="7429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770188"/>
            <a:ext cx="7429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7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9" grpId="0"/>
      <p:bldP spid="19" grpId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 descr="Hình nền powerpoint ngộ nghĩnh [NEW] - Cẩm Nang Tiếng Anh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AutoShape 6" descr="Hình nền powerpoint ngộ nghĩnh [NEW] - Cẩm Nang Tiếng Anh"/>
          <p:cNvSpPr>
            <a:spLocks noChangeAspect="1" noChangeArrowheads="1"/>
          </p:cNvSpPr>
          <p:nvPr/>
        </p:nvSpPr>
        <p:spPr bwMode="auto">
          <a:xfrm>
            <a:off x="307975" y="15876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6" name="Picture 11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0164"/>
            <a:ext cx="91233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61026" y="1352550"/>
            <a:ext cx="354064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Trò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chơi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1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Thi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xem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ai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giỏi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7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NZ" altLang="en-US"/>
          </a:p>
        </p:txBody>
      </p:sp>
      <p:pic>
        <p:nvPicPr>
          <p:cNvPr id="14339" name="Picture 6" descr="bat-an-com-hoa-anh-dao-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bat-an-com-hoa-anh-dao-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859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bat-an-com-hoa-anh-dao-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59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bat-an-com-hoa-anh-dao-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2667000" y="3714750"/>
            <a:ext cx="1828800" cy="1028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800"/>
              <a:t>7</a:t>
            </a:r>
          </a:p>
        </p:txBody>
      </p:sp>
      <p:sp>
        <p:nvSpPr>
          <p:cNvPr id="14344" name="Oval 14"/>
          <p:cNvSpPr>
            <a:spLocks noChangeArrowheads="1"/>
          </p:cNvSpPr>
          <p:nvPr/>
        </p:nvSpPr>
        <p:spPr bwMode="auto">
          <a:xfrm>
            <a:off x="6858000" y="3771900"/>
            <a:ext cx="1752600" cy="971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/>
              <a:t>5</a:t>
            </a:r>
          </a:p>
        </p:txBody>
      </p:sp>
      <p:sp>
        <p:nvSpPr>
          <p:cNvPr id="14345" name="Oval 15"/>
          <p:cNvSpPr>
            <a:spLocks noChangeArrowheads="1"/>
          </p:cNvSpPr>
          <p:nvPr/>
        </p:nvSpPr>
        <p:spPr bwMode="auto">
          <a:xfrm>
            <a:off x="4800600" y="3714750"/>
            <a:ext cx="1828800" cy="1028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/>
              <a:t>6</a:t>
            </a:r>
          </a:p>
        </p:txBody>
      </p:sp>
      <p:pic>
        <p:nvPicPr>
          <p:cNvPr id="14346" name="Picture 12" descr="bat-an-com-hoa-anh-dao-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0" descr="bat-an-com-hoa-anh-dao-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859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0" descr="bat-an-com-hoa-anh-dao-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Oval 14"/>
          <p:cNvSpPr>
            <a:spLocks noChangeArrowheads="1"/>
          </p:cNvSpPr>
          <p:nvPr/>
        </p:nvSpPr>
        <p:spPr bwMode="auto">
          <a:xfrm>
            <a:off x="609600" y="3714750"/>
            <a:ext cx="1752600" cy="971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5893271"/>
      </p:ext>
    </p:extLst>
  </p:cSld>
  <p:clrMapOvr>
    <a:masterClrMapping/>
  </p:clrMapOvr>
  <p:transition spd="slow"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4662E-6 C 0.00156 -0.00347 0.00243 -0.0074 0.00451 -0.01018 C 0.00521 -0.0111 0.01528 -0.01434 0.01528 -0.01434 C 0.02986 -0.02174 0.04444 -0.0229 0.05989 -0.0266 C 0.07743 -0.03099 0.09462 -0.04371 0.11232 -0.04718 C 0.15104 -0.05458 0.18107 -0.05527 0.22448 -0.05735 C 0.22916 -0.05897 0.23385 -0.0592 0.23837 -0.06152 C 0.24791 -0.06637 0.25642 -0.07609 0.26614 -0.07979 C 0.27205 -0.08511 0.27795 -0.08858 0.28455 -0.09228 C 0.29201 -0.11147 0.28246 -0.09181 0.29375 -0.10245 C 0.29583 -0.10453 0.29635 -0.10846 0.29843 -0.11055 C 0.30069 -0.11263 0.30364 -0.11286 0.30607 -0.11471 C 0.31267 -0.1198 0.3158 -0.12789 0.32309 -0.13113 C 0.32968 -0.14015 0.32639 -0.14292 0.33385 -0.14963 C 0.33576 -0.15796 0.33767 -0.16119 0.34305 -0.16605 C 0.35034 -0.19473 0.3434 -0.16721 0.34757 -0.18432 C 0.34809 -0.1864 0.34913 -0.19056 0.34913 -0.19056 C 0.35156 -0.21207 0.35573 -0.22433 0.36458 -0.24191 C 0.36788 -0.24861 0.36875 -0.25555 0.37222 -0.26226 C 0.37517 -0.27359 0.37465 -0.27868 0.38142 -0.28492 C 0.38455 -0.29093 0.38611 -0.29718 0.38923 -0.30319 C 0.38975 -0.30597 0.39062 -0.31152 0.39062 -0.31152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NZ" altLang="en-US"/>
          </a:p>
        </p:txBody>
      </p:sp>
      <p:pic>
        <p:nvPicPr>
          <p:cNvPr id="15363" name="Picture 5" descr="mindenmasterrangetopindoorgril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2057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mindenmasterrangetopindoorgril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145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mindenmasterrangetopindoorgril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7350"/>
            <a:ext cx="2057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mindenmasterrangetopindoorgrill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1450"/>
            <a:ext cx="1828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mindenmasterrangetopindoorgril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Oval 11"/>
          <p:cNvSpPr>
            <a:spLocks noChangeArrowheads="1"/>
          </p:cNvSpPr>
          <p:nvPr/>
        </p:nvSpPr>
        <p:spPr bwMode="auto">
          <a:xfrm>
            <a:off x="2667000" y="3771900"/>
            <a:ext cx="1752600" cy="108585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/>
              <a:t>5</a:t>
            </a:r>
          </a:p>
        </p:txBody>
      </p:sp>
      <p:sp>
        <p:nvSpPr>
          <p:cNvPr id="25609" name="Oval 12"/>
          <p:cNvSpPr>
            <a:spLocks noChangeArrowheads="1"/>
          </p:cNvSpPr>
          <p:nvPr/>
        </p:nvSpPr>
        <p:spPr bwMode="auto">
          <a:xfrm>
            <a:off x="4724400" y="3771900"/>
            <a:ext cx="1524000" cy="10287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/>
              <a:t>7</a:t>
            </a:r>
          </a:p>
        </p:txBody>
      </p:sp>
      <p:sp>
        <p:nvSpPr>
          <p:cNvPr id="15370" name="Oval 13"/>
          <p:cNvSpPr>
            <a:spLocks noChangeArrowheads="1"/>
          </p:cNvSpPr>
          <p:nvPr/>
        </p:nvSpPr>
        <p:spPr bwMode="auto">
          <a:xfrm>
            <a:off x="838200" y="3771900"/>
            <a:ext cx="1600200" cy="108585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/>
              <a:t>6</a:t>
            </a:r>
          </a:p>
        </p:txBody>
      </p:sp>
      <p:pic>
        <p:nvPicPr>
          <p:cNvPr id="15371" name="Picture 8" descr="mindenmasterrangetopindoorgrill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1828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6629400" y="3771900"/>
            <a:ext cx="1524000" cy="10287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/>
              <a:t>4</a:t>
            </a: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1451"/>
            <a:ext cx="1828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94464"/>
      </p:ext>
    </p:extLst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44218E-6 L 0.25 -0.366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NZ" altLang="en-US"/>
          </a:p>
        </p:txBody>
      </p:sp>
      <p:pic>
        <p:nvPicPr>
          <p:cNvPr id="16387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"/>
            <a:ext cx="1981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1450"/>
            <a:ext cx="1981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5950"/>
            <a:ext cx="1981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Oval 10"/>
          <p:cNvSpPr>
            <a:spLocks noChangeArrowheads="1"/>
          </p:cNvSpPr>
          <p:nvPr/>
        </p:nvSpPr>
        <p:spPr bwMode="auto">
          <a:xfrm>
            <a:off x="685800" y="3943350"/>
            <a:ext cx="1524000" cy="800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/>
              <a:t>4</a:t>
            </a:r>
          </a:p>
        </p:txBody>
      </p:sp>
      <p:sp>
        <p:nvSpPr>
          <p:cNvPr id="16391" name="Oval 11"/>
          <p:cNvSpPr>
            <a:spLocks noChangeArrowheads="1"/>
          </p:cNvSpPr>
          <p:nvPr/>
        </p:nvSpPr>
        <p:spPr bwMode="auto">
          <a:xfrm>
            <a:off x="2743200" y="3886200"/>
            <a:ext cx="1676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/>
              <a:t>5</a:t>
            </a:r>
          </a:p>
        </p:txBody>
      </p:sp>
      <p:sp>
        <p:nvSpPr>
          <p:cNvPr id="16392" name="Oval 12"/>
          <p:cNvSpPr>
            <a:spLocks noChangeArrowheads="1"/>
          </p:cNvSpPr>
          <p:nvPr/>
        </p:nvSpPr>
        <p:spPr bwMode="auto">
          <a:xfrm>
            <a:off x="4800600" y="3886200"/>
            <a:ext cx="1600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/>
              <a:t>6</a:t>
            </a:r>
          </a:p>
        </p:txBody>
      </p:sp>
      <p:pic>
        <p:nvPicPr>
          <p:cNvPr id="16393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85950"/>
            <a:ext cx="1981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85950"/>
            <a:ext cx="1981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"/>
            <a:ext cx="1981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934200" y="3886200"/>
            <a:ext cx="1600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/>
              <a:t>7</a:t>
            </a:r>
          </a:p>
        </p:txBody>
      </p:sp>
      <p:pic>
        <p:nvPicPr>
          <p:cNvPr id="16397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1450"/>
            <a:ext cx="1981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858884"/>
      </p:ext>
    </p:extLst>
  </p:cSld>
  <p:clrMapOvr>
    <a:masterClrMapping/>
  </p:clrMapOvr>
  <p:transition spd="slow"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9574 C -0.01718 -0.10314 -0.01701 -0.11077 -0.01805 -0.11817 C -0.01857 -0.12118 -0.02048 -0.12349 -0.02118 -0.12627 C -0.02361 -0.13575 -0.02552 -0.14546 -0.02743 -0.15518 C -0.03038 -0.17067 -0.0276 -0.16304 -0.03038 -0.17553 C -0.03125 -0.17969 -0.03281 -0.18362 -0.0335 -0.18779 C -0.03541 -0.19935 -0.03819 -0.22271 -0.03819 -0.22271 C -0.03767 -0.25 -0.03767 -0.27729 -0.03663 -0.30458 C -0.03645 -0.31175 -0.03038 -0.3173 -0.02899 -0.32308 C -0.02586 -0.3358 -0.02743 -0.32724 -0.02743 -0.34967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ình nền powerpoint ngộ nghĩnh [NEW] - Cẩm Nang Tiếng 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1047750"/>
            <a:ext cx="61722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Trò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 </a:t>
            </a:r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chơi</a:t>
            </a:r>
            <a:r>
              <a:rPr lang="en-US" sz="6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 2: </a:t>
            </a:r>
            <a:endParaRPr lang="en-U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/>
            </a:endParaRPr>
          </a:p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Tạo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nhóm</a:t>
            </a:r>
            <a:endParaRPr lang="en-U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89429"/>
      </p:ext>
    </p:extLst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2971800" y="1143001"/>
            <a:ext cx="2971800" cy="942975"/>
            <a:chOff x="1992" y="960"/>
            <a:chExt cx="1200" cy="600"/>
          </a:xfrm>
        </p:grpSpPr>
        <p:pic>
          <p:nvPicPr>
            <p:cNvPr id="18451" name="Picture 4" descr="HOAVAN~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5" descr="HOAVAN~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6" descr="HOAVAN~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2232025" y="3400425"/>
            <a:ext cx="57150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54280" name="Picture 8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031165" y="1028701"/>
            <a:ext cx="111283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577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577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577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577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4577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0101"/>
            <a:ext cx="91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43101"/>
            <a:ext cx="91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Picture 18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03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4" descr="heartandleaf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2" name="Picture 30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29051"/>
            <a:ext cx="91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3" name="Picture 31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1"/>
            <a:ext cx="91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74" descr="ch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153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76" descr="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2189164"/>
            <a:ext cx="72390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3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4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7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u-Yeu-Co-Chu-Cong-Nhan-Nguyen-Do-Khanh-An-Doan-Hieu-L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4400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288" y="9525"/>
            <a:ext cx="9131300" cy="51435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1430148" y="158087"/>
            <a:ext cx="6583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endParaRPr lang="en-US" altLang="en-US" sz="2800" b="1" dirty="0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3080" name="Picture 8" descr="Tập Đếm - Ca Khúc Vui Nhộn [Official Full HD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2" y="743873"/>
            <a:ext cx="9164282" cy="440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ài hát thiếu nhi cho bé - Bé tập đế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624.6182" end="56590.861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7029" y="971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64029"/>
      </p:ext>
    </p:extLst>
  </p:cSld>
  <p:clrMapOvr>
    <a:masterClrMapping/>
  </p:clrMapOvr>
  <p:transition spd="slow">
    <p:sndAc>
      <p:stSnd>
        <p:snd r:embed="rId5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 Video nền đẹp cho bài giảng mầm non | Hình nền video đẹp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905000" y="1733550"/>
            <a:ext cx="5562600" cy="167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Ôn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xung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quanh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</a:t>
            </a:r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mầm non đẹp, hình nền mầm non powerpoint đẹ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17588" y="895351"/>
            <a:ext cx="7010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 trẻ nhận biết chữ số 7, số lượng và số thứ tự trong phạm vi 7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ình Chữ nhật 30"/>
          <p:cNvSpPr/>
          <p:nvPr/>
        </p:nvSpPr>
        <p:spPr>
          <a:xfrm>
            <a:off x="4114800" y="2914651"/>
            <a:ext cx="106680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vi-VN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0" y="1546226"/>
            <a:ext cx="841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1541464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90" y="1541464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2" y="1504951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2" y="1501775"/>
            <a:ext cx="8477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2" y="1501775"/>
            <a:ext cx="8477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5" y="1498600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4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ình Chữ nhật 30"/>
          <p:cNvSpPr/>
          <p:nvPr/>
        </p:nvSpPr>
        <p:spPr>
          <a:xfrm>
            <a:off x="4114800" y="2914651"/>
            <a:ext cx="106680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vi-VN" sz="20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7" y="1504951"/>
            <a:ext cx="841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90" y="1504951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90" y="1504951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2" y="1498600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7" y="1501775"/>
            <a:ext cx="8477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2" y="1501775"/>
            <a:ext cx="8477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5" y="1498600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708276"/>
            <a:ext cx="742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741613"/>
            <a:ext cx="7429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2741613"/>
            <a:ext cx="7429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2741613"/>
            <a:ext cx="7429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2755901"/>
            <a:ext cx="742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2741613"/>
            <a:ext cx="7429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2708276"/>
            <a:ext cx="742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1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ình Chữ nhật 30"/>
          <p:cNvSpPr/>
          <p:nvPr/>
        </p:nvSpPr>
        <p:spPr>
          <a:xfrm>
            <a:off x="4114800" y="2914651"/>
            <a:ext cx="106680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vi-VN" sz="20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62697" y="1427163"/>
            <a:ext cx="8226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+mn-cs"/>
              </a:rPr>
              <a:t>7</a:t>
            </a:r>
            <a:endParaRPr lang="vi-VN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2863" y="2527300"/>
            <a:ext cx="66675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+mn-cs"/>
              </a:rPr>
              <a:t>7</a:t>
            </a:r>
            <a:endParaRPr lang="vi-VN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pic>
        <p:nvPicPr>
          <p:cNvPr id="819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0" y="1549400"/>
            <a:ext cx="841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90" y="1555750"/>
            <a:ext cx="8477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90" y="1541464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2" y="1504951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2" y="1501775"/>
            <a:ext cx="8477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2" y="1501775"/>
            <a:ext cx="8477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5" y="1460500"/>
            <a:ext cx="847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773363"/>
            <a:ext cx="7429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786064"/>
            <a:ext cx="742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2765426"/>
            <a:ext cx="7429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746376"/>
            <a:ext cx="7429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2727326"/>
            <a:ext cx="742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706689"/>
            <a:ext cx="742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727326"/>
            <a:ext cx="742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1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28850"/>
            <a:ext cx="8229600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0" b="1" dirty="0" smtClean="0">
                <a:latin typeface="Consolas" pitchFamily="49" charset="0"/>
              </a:rPr>
              <a:t>7</a:t>
            </a:r>
            <a:endParaRPr lang="en-US" sz="40000" b="1" dirty="0">
              <a:latin typeface="Consolas" pitchFamily="49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9220" name="Picture 5" descr="1315580695_hinh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ình Chữ nhật 8"/>
          <p:cNvSpPr/>
          <p:nvPr/>
        </p:nvSpPr>
        <p:spPr>
          <a:xfrm>
            <a:off x="3295850" y="34975"/>
            <a:ext cx="2552301" cy="518603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31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331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4" descr="Hinh nen 6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3657600" y="1314450"/>
            <a:ext cx="1676400" cy="342900"/>
          </a:xfrm>
          <a:prstGeom prst="flowChartProcess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rgbClr val="3366FF"/>
              </a:solidFill>
            </a:endParaRPr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4038600" y="1657350"/>
            <a:ext cx="1295400" cy="1771650"/>
          </a:xfrm>
          <a:prstGeom prst="parallelogram">
            <a:avLst>
              <a:gd name="adj" fmla="val 59819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166</Words>
  <Application>Microsoft Office PowerPoint</Application>
  <PresentationFormat>On-screen Show (16:9)</PresentationFormat>
  <Paragraphs>39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Win7U</cp:lastModifiedBy>
  <cp:revision>1</cp:revision>
  <dcterms:created xsi:type="dcterms:W3CDTF">2024-11-10T09:58:08Z</dcterms:created>
  <dcterms:modified xsi:type="dcterms:W3CDTF">2024-11-10T10:06:37Z</dcterms:modified>
</cp:coreProperties>
</file>