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156F4-7612-4C0E-91CC-45FC151534E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3902-00AE-4BAE-8FCE-7DD4E9C6E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EFF5F4-7AD9-4ACF-A2D0-A7D187A8691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14A339-934A-40AC-94CE-6D62A9396F24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B6C813-CF94-4ADA-B53C-A3D75CD48EE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8F98E3-2DC8-486A-B058-4AA9A822ACC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1A799-7A70-4D96-8C49-1F8D391929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82E86-711F-490E-9BCF-8075D301119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424A-8799-4677-9435-7897B9B61D1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F0E-9B22-4E25-B997-37372C22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audio" Target="file:///D:\Videos\nhac%20ye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NULL" TargetMode="External"/><Relationship Id="rId1" Type="http://schemas.openxmlformats.org/officeDocument/2006/relationships/audio" Target="file:///D:\nhac%20trai%20dat%20nay%20la%20cua%20chung%20minh%20cat%20chuan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Hình ảnh có liên quan"/>
          <p:cNvSpPr>
            <a:spLocks noChangeAspect="1" noChangeArrowheads="1"/>
          </p:cNvSpPr>
          <p:nvPr/>
        </p:nvSpPr>
        <p:spPr bwMode="auto">
          <a:xfrm>
            <a:off x="172121" y="52304"/>
            <a:ext cx="33922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AutoShape 7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4403227" y="2400812"/>
            <a:ext cx="337553" cy="3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" name="Picture 1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312777" cy="62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930778" y="85470"/>
            <a:ext cx="6995026" cy="7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2055" name="WordArt 15"/>
          <p:cNvSpPr>
            <a:spLocks noChangeArrowheads="1" noChangeShapeType="1" noTextEdit="1"/>
          </p:cNvSpPr>
          <p:nvPr/>
        </p:nvSpPr>
        <p:spPr bwMode="auto">
          <a:xfrm>
            <a:off x="762001" y="1285876"/>
            <a:ext cx="7765382" cy="50899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3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Chào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đến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với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giờ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.VnBahamasBH"/>
              </a:rPr>
              <a:t>học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FFF00"/>
                  </a:gs>
                </a:gsLst>
                <a:lin ang="18900000" scaled="1"/>
              </a:gradFill>
              <a:latin typeface=".VnBahamasBH"/>
            </a:endParaRP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422777" y="1714501"/>
            <a:ext cx="8382000" cy="15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 tài: Nhận biết, phân biệt   khối cầu - khối trụ</a:t>
            </a:r>
          </a:p>
        </p:txBody>
      </p:sp>
      <p:sp>
        <p:nvSpPr>
          <p:cNvPr id="2057" name="WordArt 13"/>
          <p:cNvSpPr>
            <a:spLocks noChangeArrowheads="1" noChangeShapeType="1" noTextEdit="1"/>
          </p:cNvSpPr>
          <p:nvPr/>
        </p:nvSpPr>
        <p:spPr bwMode="auto">
          <a:xfrm>
            <a:off x="1122949" y="3333751"/>
            <a:ext cx="6709277" cy="908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Oanh</a:t>
            </a:r>
            <a:endParaRPr lang="en-US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: 5-6 </a:t>
            </a:r>
            <a:r>
              <a:rPr lang="en-US" sz="28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tuổi</a:t>
            </a:r>
            <a:r>
              <a:rPr lang="en-US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1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8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7" name="Oval 13"/>
          <p:cNvSpPr>
            <a:spLocks noChangeAspect="1" noChangeArrowheads="1"/>
          </p:cNvSpPr>
          <p:nvPr/>
        </p:nvSpPr>
        <p:spPr bwMode="auto">
          <a:xfrm>
            <a:off x="2540001" y="170940"/>
            <a:ext cx="4403224" cy="411531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2742690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0001" y="170940"/>
            <a:ext cx="4403224" cy="4115310"/>
            <a:chOff x="1584" y="812"/>
            <a:chExt cx="2256" cy="2444"/>
          </a:xfrm>
        </p:grpSpPr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" y="3343531"/>
            <a:ext cx="2879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Mặt bao xung quanh đều cong</a:t>
            </a:r>
          </a:p>
        </p:txBody>
      </p:sp>
    </p:spTree>
    <p:extLst>
      <p:ext uri="{BB962C8B-B14F-4D97-AF65-F5344CB8AC3E}">
        <p14:creationId xmlns:p14="http://schemas.microsoft.com/office/powerpoint/2010/main" val="272455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79225" y="343156"/>
            <a:ext cx="3604460" cy="3429000"/>
            <a:chOff x="1632" y="803"/>
            <a:chExt cx="2476" cy="2465"/>
          </a:xfrm>
        </p:grpSpPr>
        <p:sp>
          <p:nvSpPr>
            <p:cNvPr id="1229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0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001" y="257686"/>
            <a:ext cx="1676066" cy="39928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857626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2000" y="4218641"/>
            <a:ext cx="312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Lăn được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 nhiều phía</a:t>
            </a:r>
          </a:p>
        </p:txBody>
      </p:sp>
    </p:spTree>
    <p:extLst>
      <p:ext uri="{BB962C8B-B14F-4D97-AF65-F5344CB8AC3E}">
        <p14:creationId xmlns:p14="http://schemas.microsoft.com/office/powerpoint/2010/main" val="34182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92779" y="2571751"/>
            <a:ext cx="2506579" cy="2428875"/>
            <a:chOff x="1632" y="803"/>
            <a:chExt cx="2476" cy="2465"/>
          </a:xfrm>
        </p:grpSpPr>
        <p:sp>
          <p:nvSpPr>
            <p:cNvPr id="13343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4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58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5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47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8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49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777" y="170941"/>
            <a:ext cx="2540000" cy="2486281"/>
            <a:chOff x="1632" y="803"/>
            <a:chExt cx="2476" cy="2465"/>
          </a:xfrm>
        </p:grpSpPr>
        <p:sp>
          <p:nvSpPr>
            <p:cNvPr id="13319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3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4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14" name="Group 54"/>
          <p:cNvGrpSpPr>
            <a:grpSpLocks/>
          </p:cNvGrpSpPr>
          <p:nvPr/>
        </p:nvGrpSpPr>
        <p:grpSpPr bwMode="auto">
          <a:xfrm>
            <a:off x="3387225" y="428626"/>
            <a:ext cx="2588460" cy="1174553"/>
            <a:chOff x="2880" y="336"/>
            <a:chExt cx="1468" cy="658"/>
          </a:xfrm>
        </p:grpSpPr>
        <p:sp>
          <p:nvSpPr>
            <p:cNvPr id="13317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 chồng được lên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9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8"/>
          <p:cNvGrpSpPr>
            <a:grpSpLocks/>
          </p:cNvGrpSpPr>
          <p:nvPr/>
        </p:nvGrpSpPr>
        <p:grpSpPr bwMode="auto">
          <a:xfrm>
            <a:off x="4826002" y="1456816"/>
            <a:ext cx="3216777" cy="3221066"/>
            <a:chOff x="1632" y="803"/>
            <a:chExt cx="2476" cy="2465"/>
          </a:xfrm>
        </p:grpSpPr>
        <p:sp>
          <p:nvSpPr>
            <p:cNvPr id="14345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60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7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9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1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68777" y="17094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s¸nh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iÓm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14340" name="Group 43"/>
          <p:cNvGrpSpPr>
            <a:grpSpLocks/>
          </p:cNvGrpSpPr>
          <p:nvPr/>
        </p:nvGrpSpPr>
        <p:grpSpPr bwMode="auto">
          <a:xfrm>
            <a:off x="1524000" y="1456815"/>
            <a:ext cx="2708777" cy="3515746"/>
            <a:chOff x="1425" y="912"/>
            <a:chExt cx="1885" cy="1510"/>
          </a:xfrm>
        </p:grpSpPr>
        <p:pic>
          <p:nvPicPr>
            <p:cNvPr id="14341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4777" y="1972185"/>
            <a:ext cx="1905000" cy="2542410"/>
            <a:chOff x="1842" y="480"/>
            <a:chExt cx="2094" cy="2976"/>
          </a:xfrm>
        </p:grpSpPr>
        <p:pic>
          <p:nvPicPr>
            <p:cNvPr id="15398" name="Picture 3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9" name="Group 4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/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39" cy="2014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9" cy="71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AutoShape 8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860" y="499"/>
              <a:ext cx="2052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800000">
            <a:off x="1355225" y="1885440"/>
            <a:ext cx="1981868" cy="2658496"/>
            <a:chOff x="1842" y="480"/>
            <a:chExt cx="2094" cy="2976"/>
          </a:xfrm>
        </p:grpSpPr>
        <p:pic>
          <p:nvPicPr>
            <p:cNvPr id="1539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39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539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847224" y="170940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Gièng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191003" y="2057656"/>
            <a:ext cx="2591803" cy="2486280"/>
            <a:chOff x="1632" y="803"/>
            <a:chExt cx="2476" cy="2465"/>
          </a:xfrm>
        </p:grpSpPr>
        <p:sp>
          <p:nvSpPr>
            <p:cNvPr id="15367" name="Oval 20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AutoShape 23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AutoShape 24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AutoShape 25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AutoShape 30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9" name="Oval 31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32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71" name="Oval 33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3" name="AutoShape 35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AutoShape 37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AutoShape 38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AutoShape 39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utoShape 40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utoShape 41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utoShape 42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43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62001" y="771781"/>
            <a:ext cx="770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mÆt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cong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bao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quanh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vµ ®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Òu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l¨n</a:t>
            </a:r>
            <a:r>
              <a:rPr lang="en-US" sz="2800" b="1" dirty="0">
                <a:solidFill>
                  <a:srgbClr val="CC0000"/>
                </a:solidFill>
                <a:latin typeface=".VnArial" pitchFamily="34" charset="0"/>
              </a:rPr>
              <a:t> ®­</a:t>
            </a:r>
            <a:r>
              <a:rPr lang="en-US" sz="2800" b="1" dirty="0" err="1">
                <a:solidFill>
                  <a:srgbClr val="CC0000"/>
                </a:solidFill>
                <a:latin typeface=".VnArial" pitchFamily="34" charset="0"/>
              </a:rPr>
              <a:t>îc</a:t>
            </a:r>
            <a:endParaRPr lang="en-US" sz="2800" b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33225" y="170941"/>
            <a:ext cx="5756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8263" y="2571750"/>
            <a:ext cx="2212474" cy="2571750"/>
            <a:chOff x="1842" y="480"/>
            <a:chExt cx="2094" cy="2976"/>
          </a:xfrm>
        </p:grpSpPr>
        <p:pic>
          <p:nvPicPr>
            <p:cNvPr id="16447" name="Picture 54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8" name="Group 55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53" name="Oval 57"/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52" name="Oval 58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AutoShape 59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56" name="Oval 60"/>
            <p:cNvSpPr>
              <a:spLocks noChangeArrowheads="1"/>
            </p:cNvSpPr>
            <p:nvPr/>
          </p:nvSpPr>
          <p:spPr bwMode="auto">
            <a:xfrm>
              <a:off x="1863" y="499"/>
              <a:ext cx="2050" cy="7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93224" y="942721"/>
            <a:ext cx="2210802" cy="2400810"/>
            <a:chOff x="1842" y="480"/>
            <a:chExt cx="2094" cy="2976"/>
          </a:xfrm>
        </p:grpSpPr>
        <p:pic>
          <p:nvPicPr>
            <p:cNvPr id="16440" name="Picture 6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63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/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361" name="Oval 65"/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6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45" name="Oval 66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AutoShape 67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863" y="497"/>
              <a:ext cx="2050" cy="77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56003" y="2714626"/>
            <a:ext cx="2591803" cy="2428875"/>
            <a:chOff x="1632" y="803"/>
            <a:chExt cx="2476" cy="2465"/>
          </a:xfrm>
        </p:grpSpPr>
        <p:sp>
          <p:nvSpPr>
            <p:cNvPr id="16416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7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31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8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20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1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422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70780" y="343156"/>
            <a:ext cx="2710447" cy="2399534"/>
            <a:chOff x="1632" y="803"/>
            <a:chExt cx="2476" cy="2465"/>
          </a:xfrm>
        </p:grpSpPr>
        <p:sp>
          <p:nvSpPr>
            <p:cNvPr id="16392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6407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6398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2286002" y="857250"/>
            <a:ext cx="7026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200" b="1">
                <a:solidFill>
                  <a:srgbClr val="FF0000"/>
                </a:solidFill>
              </a:rPr>
              <a:t>ối cầu không chồng được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  <p:extLst>
      <p:ext uri="{BB962C8B-B14F-4D97-AF65-F5344CB8AC3E}">
        <p14:creationId xmlns:p14="http://schemas.microsoft.com/office/powerpoint/2010/main" val="37860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676779" y="2057656"/>
            <a:ext cx="1666039" cy="2571750"/>
            <a:chOff x="1842" y="480"/>
            <a:chExt cx="2094" cy="2976"/>
          </a:xfrm>
        </p:grpSpPr>
        <p:pic>
          <p:nvPicPr>
            <p:cNvPr id="17438" name="Picture 11" descr="khoi tr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7441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2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3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7444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40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26000" y="2314066"/>
            <a:ext cx="2336132" cy="2277071"/>
            <a:chOff x="1632" y="803"/>
            <a:chExt cx="2476" cy="2465"/>
          </a:xfrm>
        </p:grpSpPr>
        <p:sp>
          <p:nvSpPr>
            <p:cNvPr id="17414" name="Oval 29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7429" name="AutoShape 31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AutoShape 32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33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34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35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36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37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38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39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6" name="Oval 40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41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8" name="Oval 42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9" name="Group 43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7420" name="AutoShape 4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4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4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4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4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4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5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5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5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1016002" y="428626"/>
            <a:ext cx="7026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3000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2" y="2"/>
            <a:ext cx="5756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cÇu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khèi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</a:rPr>
              <a:t>ụ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  <a:latin typeface=".Vn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4778" y="599565"/>
            <a:ext cx="75364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4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38780" y="1714501"/>
            <a:ext cx="7536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Ai nhanh nhất</a:t>
            </a:r>
          </a:p>
        </p:txBody>
      </p:sp>
      <p:pic>
        <p:nvPicPr>
          <p:cNvPr id="93193" name="nhac ye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629407"/>
            <a:ext cx="339223" cy="34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ạc chơi trò chơi (2 lờ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96.13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91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ết quả hình ảnh cho khung nen hop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0" y="2"/>
            <a:ext cx="3218447" cy="3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227" y="3907377"/>
            <a:ext cx="84655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32000" y="3171316"/>
            <a:ext cx="50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29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AutoShape 16" descr="Kết quả hình ảnh cho khung nen hoat hinh"/>
          <p:cNvSpPr>
            <a:spLocks noChangeAspect="1" noChangeArrowheads="1"/>
          </p:cNvSpPr>
          <p:nvPr/>
        </p:nvSpPr>
        <p:spPr bwMode="auto">
          <a:xfrm>
            <a:off x="4418263" y="2428875"/>
            <a:ext cx="30747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18" descr="Kết quả hình ảnh cho khung nen hoat h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39"/>
            <a:ext cx="9144000" cy="5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3333010" y="810747"/>
            <a:ext cx="3716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hát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438779" y="1543560"/>
            <a:ext cx="70100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“</a:t>
            </a:r>
            <a:r>
              <a:rPr lang="en-US" sz="4400" b="1" dirty="0" err="1">
                <a:solidFill>
                  <a:srgbClr val="000099"/>
                </a:solidFill>
              </a:rPr>
              <a:t>Trái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đất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này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chúng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51225" name="nhac trai dat nay la cua chung minh cat chu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4457190"/>
            <a:ext cx="339224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ái Đất Này Là Của Chúng Mình - Nhạc Thiếu Nhi Vui Nhộn Hay Nhất LU VÀ B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349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4211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9224" y="428626"/>
            <a:ext cx="4572000" cy="1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34" tIns="38968" rIns="77934" bIns="38968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200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266198" y="1543560"/>
            <a:ext cx="48778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“Ước mơ của bé”</a:t>
            </a:r>
          </a:p>
        </p:txBody>
      </p:sp>
    </p:spTree>
    <p:extLst>
      <p:ext uri="{BB962C8B-B14F-4D97-AF65-F5344CB8AC3E}">
        <p14:creationId xmlns:p14="http://schemas.microsoft.com/office/powerpoint/2010/main" val="1193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5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47224" y="455414"/>
            <a:ext cx="7366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Xin chân thành cảm ơn các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3086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5801" y="771782"/>
            <a:ext cx="7704557" cy="17237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/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Nhận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biết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cầu-khối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trụ</a:t>
            </a:r>
            <a:endParaRPr lang="en-US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7112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9" y="4457190"/>
            <a:ext cx="339223" cy="3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9225" y="170940"/>
            <a:ext cx="3029618" cy="68631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trụ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9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31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3048002" y="1114936"/>
            <a:ext cx="2708777" cy="3514470"/>
            <a:chOff x="1425" y="912"/>
            <a:chExt cx="1885" cy="1510"/>
          </a:xfrm>
        </p:grpSpPr>
        <p:pic>
          <p:nvPicPr>
            <p:cNvPr id="5125" name="Picture 12" descr="khoi tr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7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2" y="921"/>
              <a:ext cx="1843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5" y="571501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62779" y="599565"/>
            <a:ext cx="3255211" cy="92613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 là 2 hình tròn</a:t>
            </a:r>
          </a:p>
        </p:txBody>
      </p:sp>
    </p:spTree>
    <p:extLst>
      <p:ext uri="{BB962C8B-B14F-4D97-AF65-F5344CB8AC3E}">
        <p14:creationId xmlns:p14="http://schemas.microsoft.com/office/powerpoint/2010/main" val="417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9" y="599565"/>
            <a:ext cx="3325395" cy="3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2777" y="1114936"/>
            <a:ext cx="3235158" cy="2399535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979490" y="3124115"/>
            <a:ext cx="3200065" cy="8572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777" y="1114937"/>
            <a:ext cx="3302000" cy="2913629"/>
            <a:chOff x="-384" y="936"/>
            <a:chExt cx="2050" cy="2400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56093" y="593188"/>
            <a:ext cx="3308684" cy="92486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0" y="2143126"/>
            <a:ext cx="2590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Hai mặt phẳng là 2 hình tròn</a:t>
            </a:r>
          </a:p>
        </p:txBody>
      </p:sp>
      <p:sp>
        <p:nvSpPr>
          <p:cNvPr id="717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6000" y="3343531"/>
            <a:ext cx="762000" cy="399284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54000" y="377215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2. Mặt cong bao quanh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3224" y="17145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97224" y="1714501"/>
            <a:ext cx="762000" cy="40056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3429001"/>
            <a:ext cx="762000" cy="400560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2143125"/>
            <a:ext cx="259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385762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cong bao quanh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228595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3556001" y="2085721"/>
            <a:ext cx="2371224" cy="3085844"/>
            <a:chOff x="1425" y="912"/>
            <a:chExt cx="1885" cy="1510"/>
          </a:xfrm>
        </p:grpSpPr>
        <p:pic>
          <p:nvPicPr>
            <p:cNvPr id="8207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3527595" y="-84193"/>
            <a:ext cx="2369553" cy="3087121"/>
            <a:chOff x="1425" y="912"/>
            <a:chExt cx="1885" cy="1510"/>
          </a:xfrm>
        </p:grpSpPr>
        <p:pic>
          <p:nvPicPr>
            <p:cNvPr id="8203" name="Picture 12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/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5"/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1444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8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777" y="3258061"/>
            <a:ext cx="762000" cy="399285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343156"/>
            <a:ext cx="1676066" cy="39928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Khối trụ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171198" y="3857626"/>
            <a:ext cx="297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 Khối trụ chỉ lăn được 2 phía</a:t>
            </a:r>
          </a:p>
        </p:txBody>
      </p: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0" y="1714500"/>
            <a:ext cx="8898356" cy="2482716"/>
            <a:chOff x="0" y="960"/>
            <a:chExt cx="5045" cy="1390"/>
          </a:xfrm>
        </p:grpSpPr>
        <p:sp>
          <p:nvSpPr>
            <p:cNvPr id="2971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1. Hai mặt phẳng</a:t>
              </a: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2. Mặt cong bao quanh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9243" name="Text Box 26"/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3. Chồng được lên nhau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10531961">
            <a:off x="847225" y="599566"/>
            <a:ext cx="1981868" cy="3343531"/>
            <a:chOff x="1842" y="480"/>
            <a:chExt cx="2094" cy="2976"/>
          </a:xfrm>
        </p:grpSpPr>
        <p:pic>
          <p:nvPicPr>
            <p:cNvPr id="9231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34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5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6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237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 rot="5400000">
            <a:off x="3356463" y="2267220"/>
            <a:ext cx="2006628" cy="3302000"/>
            <a:chOff x="1842" y="480"/>
            <a:chExt cx="2094" cy="2976"/>
          </a:xfrm>
        </p:grpSpPr>
        <p:pic>
          <p:nvPicPr>
            <p:cNvPr id="9224" name="Picture 11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7" name="AutoShape 13"/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8" name="Oval 14"/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29" name="Oval 15"/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230" name="AutoShape 16"/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6" name="Oval 17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6 -0.65 L -2.96296E-6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2"/>
          <p:cNvGrpSpPr>
            <a:grpSpLocks/>
          </p:cNvGrpSpPr>
          <p:nvPr/>
        </p:nvGrpSpPr>
        <p:grpSpPr bwMode="auto">
          <a:xfrm>
            <a:off x="2371225" y="1200407"/>
            <a:ext cx="3978776" cy="3772155"/>
            <a:chOff x="1632" y="803"/>
            <a:chExt cx="2476" cy="2465"/>
          </a:xfrm>
        </p:grpSpPr>
        <p:sp>
          <p:nvSpPr>
            <p:cNvPr id="10244" name="Oval 2"/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5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6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7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8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9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10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AutoShape 11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AutoShape 12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6" name="Oval 13"/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48" name="Oval 15"/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18"/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0250" name="AutoShape 19"/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AutoShape 20"/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AutoShape 21"/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AutoShape 22"/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23"/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24"/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25"/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26"/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27"/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4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224" y="257686"/>
            <a:ext cx="2606842" cy="770504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034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445</Words>
  <Application>Microsoft Office PowerPoint</Application>
  <PresentationFormat>On-screen Show (16:9)</PresentationFormat>
  <Paragraphs>72</Paragraphs>
  <Slides>20</Slides>
  <Notes>6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Win7U</cp:lastModifiedBy>
  <cp:revision>2</cp:revision>
  <dcterms:created xsi:type="dcterms:W3CDTF">2024-11-10T09:41:14Z</dcterms:created>
  <dcterms:modified xsi:type="dcterms:W3CDTF">2024-11-10T10:12:34Z</dcterms:modified>
</cp:coreProperties>
</file>