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70" r:id="rId5"/>
    <p:sldId id="264" r:id="rId6"/>
    <p:sldId id="267" r:id="rId7"/>
    <p:sldId id="272" r:id="rId8"/>
    <p:sldId id="266" r:id="rId9"/>
    <p:sldId id="271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8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E1FA4D-93E7-4641-8748-33D4A398FC10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DAB874-0A79-4C3F-A396-E1072490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A910E4-E452-42B8-9593-9148ABF379C4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35853D-554B-4FD6-A053-361543B93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FA5739-993A-4517-B11B-C3EE30EF2F24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99617D-03C7-4B31-9C44-395E017C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488CB7-624A-49FA-B69F-8C65C9CAB051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E5DC66-F938-4029-9920-4DC3D08A6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E51B71-22D8-4446-9D82-E157B131DD72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B772BA-DAB3-4082-B54C-2F5F43710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57B2D6-A1F1-42FE-A08F-717CE6D5190F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42475B-7A4E-43AC-A841-E2471559A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4CACF1-4AD9-49A3-A4E5-6BDEA84619C3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A7588E-013A-4CC1-9D9A-1A2E1D901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1DFFF3-1951-448D-9A24-50B0FBC0DF0A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41E124-F194-4713-AF3A-5265B94F6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E41060-E706-408F-BFA8-F1710208A1FA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B6A52-14C7-421F-A52E-DD6619C16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D679B7-A1D8-43D8-893B-7871AD194332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14BD13-C89B-4F54-A622-FEFA0DD0F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7A1D25-4DBD-4650-ACD6-397BC08C8AA4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FF74E-36EE-40BA-B0CA-A628641B1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AA2524-7873-4D65-B5C2-399072EF250D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D83FB3-0B3F-4F42-B85E-80C729ECC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3ABA0F-5CCB-4807-9247-38B1E506C586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EF5A8C-BFF8-492F-BA47-D95802E1E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72DC5D-B5D7-4E8C-9435-BD7A71F9AA66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97FB8E-45F1-4E27-9C66-35755CEB0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80C32E-D318-4E98-AED3-B6FDEB62F26B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1FF016-9D57-40F0-B68F-AD71292F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E29A1B-ADFC-42BE-BCE7-6D8A041E3703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643F4C-BF88-470D-B796-9875C877E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A986E3-201F-4BA2-966E-D7387FCF530C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54B1C4-D096-4FBD-B904-9840029AF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8C6E31-F1AF-40D8-8281-38946D2F56F9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8DC55D-EAF5-43CA-BF1B-C8276B84B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C8DFA1-5312-45CB-A209-9847CEBEE837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4C53C-9292-46A1-8BBD-E9CEA7B1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254C69-78FE-4192-A3FD-0910EF3E00EE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8D82E0-238B-41A4-8029-DFE1240D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F87E64-9097-402B-B70A-FE849B6AA6DE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E8C8DA-34F3-4CF6-9664-7D7C01C46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110F75-6899-4C7A-871C-A46979AD370A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C2313C-4165-4CAB-85A5-E4992E60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4A3ADF0-62D1-4EEF-98EE-199D31616DD5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A4F4113-8371-4C3D-88E3-F9287166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BED8230-C2F5-4D96-AE63-35851E041509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9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9EE6570-F1B8-4CC3-95E6-61E07B3F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2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8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8717" y="445273"/>
            <a:ext cx="58521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74073" y="2135577"/>
            <a:ext cx="7585544" cy="2993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VĂN MINH THANH LỊCH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TC\Desktop\A2 NĂM HỌC 23-24\LÔ GÔ TRƯỜ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86" y="1045028"/>
            <a:ext cx="1727199" cy="8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78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40" y="544272"/>
            <a:ext cx="8606919" cy="577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2" y="860541"/>
            <a:ext cx="8622643" cy="51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62" y="530650"/>
            <a:ext cx="9235691" cy="59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06" y="414610"/>
            <a:ext cx="8646581" cy="58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49" y="3207643"/>
            <a:ext cx="1587302" cy="15873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" y="11857"/>
            <a:ext cx="12193057" cy="68585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25566" y="2098307"/>
            <a:ext cx="7276699" cy="327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" y="11857"/>
            <a:ext cx="12172750" cy="6847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4" y="-42494"/>
            <a:ext cx="1179932" cy="11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7|1.1|8.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42</Words>
  <Application>Microsoft Office PowerPoint</Application>
  <PresentationFormat>Custom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1_Office Theme</vt:lpstr>
      <vt:lpstr>2_Office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MTC</cp:lastModifiedBy>
  <cp:revision>26</cp:revision>
  <dcterms:created xsi:type="dcterms:W3CDTF">2022-10-20T13:44:39Z</dcterms:created>
  <dcterms:modified xsi:type="dcterms:W3CDTF">2024-07-15T03:23:01Z</dcterms:modified>
</cp:coreProperties>
</file>