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BIEN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MTC\Desktop\A2 NĂM HỌC 23-24\LÔ GÔ TR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3" y="1118874"/>
            <a:ext cx="2409371" cy="19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398</TotalTime>
  <Words>264</Words>
  <Application>Microsoft Office PowerPoint</Application>
  <PresentationFormat>Custom</PresentationFormat>
  <Paragraphs>56</Paragraphs>
  <Slides>11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60</cp:revision>
  <dcterms:created xsi:type="dcterms:W3CDTF">2020-10-28T03:46:10Z</dcterms:created>
  <dcterms:modified xsi:type="dcterms:W3CDTF">2024-07-15T03:07:03Z</dcterms:modified>
</cp:coreProperties>
</file>