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5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8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2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8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90244-1DAC-483D-8FA6-F459E0730ED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B451D-52A8-4B91-8575-45792EC82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567" y="324464"/>
            <a:ext cx="10422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567" y="2123767"/>
            <a:ext cx="10058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30-35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8864" y="2536722"/>
            <a:ext cx="9448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5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4207" y="845575"/>
            <a:ext cx="7964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9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ơn Mưa Mùa Hè Hình ảnh | Định dạng hình ảnh PSD 40027610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0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graphic] Sấm sét hình thành như thế nào và những phản ứng hóa học có  trong đó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uyên gia chỉ cách tốt nhất để được an toàn khi trời sấm sé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8" y="0"/>
            <a:ext cx="6750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3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Ảnh bầu trời tuyệt vời - Hội tụ những khoảnh khắc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2" y="83574"/>
            <a:ext cx="12095418" cy="67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6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ầu Trời đẹp Cầu Vồng Hoa Cỏ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" y="69491"/>
            <a:ext cx="12105252" cy="68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97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2363" y="2831690"/>
            <a:ext cx="6508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5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3499" y="2340078"/>
            <a:ext cx="8672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80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2024-04-02T15:55:36Z</dcterms:created>
  <dcterms:modified xsi:type="dcterms:W3CDTF">2024-04-02T16:35:13Z</dcterms:modified>
</cp:coreProperties>
</file>