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418" y="2497970"/>
            <a:ext cx="681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  <a:endParaRPr lang="en-US" sz="3600" b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073" y="3805558"/>
            <a:ext cx="686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Nguyễn Thị Hằng</a:t>
            </a:r>
          </a:p>
          <a:p>
            <a:pPr algn="ctr"/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Nguyễn Thị Xen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088" y="92423"/>
            <a:ext cx="817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+mj-lt"/>
              </a:rPr>
              <a:t>UBND QUẬN LONG BIÊN</a:t>
            </a:r>
          </a:p>
          <a:p>
            <a:pPr algn="ctr"/>
            <a:r>
              <a:rPr lang="vi-VN" sz="3600" b="1" dirty="0" smtClean="0">
                <a:latin typeface="+mj-lt"/>
              </a:rPr>
              <a:t>TRƯỜNG MẦM NON GIANG BIÊN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build="allAtOnce" animBg="1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</p:spTree>
    <p:extLst>
      <p:ext uri="{BB962C8B-B14F-4D97-AF65-F5344CB8AC3E}">
        <p14:creationId xmlns:p14="http://schemas.microsoft.com/office/powerpoint/2010/main" val="466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</p:spTree>
    <p:extLst>
      <p:ext uri="{BB962C8B-B14F-4D97-AF65-F5344CB8AC3E}">
        <p14:creationId xmlns:p14="http://schemas.microsoft.com/office/powerpoint/2010/main" val="32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vui chơi an toàn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Dell</cp:lastModifiedBy>
  <cp:revision>12</cp:revision>
  <dcterms:created xsi:type="dcterms:W3CDTF">2022-11-20T02:15:51Z</dcterms:created>
  <dcterms:modified xsi:type="dcterms:W3CDTF">2024-05-05T09:41:34Z</dcterms:modified>
</cp:coreProperties>
</file>