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2" r:id="rId2"/>
    <p:sldId id="374" r:id="rId3"/>
    <p:sldId id="385" r:id="rId4"/>
    <p:sldId id="383" r:id="rId5"/>
    <p:sldId id="381" r:id="rId6"/>
    <p:sldId id="256" r:id="rId7"/>
    <p:sldId id="379" r:id="rId8"/>
    <p:sldId id="388" r:id="rId9"/>
    <p:sldId id="380" r:id="rId10"/>
    <p:sldId id="389" r:id="rId11"/>
    <p:sldId id="376" r:id="rId12"/>
    <p:sldId id="373" r:id="rId13"/>
    <p:sldId id="3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EBFB4-F4EC-684E-F9E5-8BAFE0D71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B9902-A148-9EB5-4056-2CB21F521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7B347-208D-B86C-5D0A-DCAC27E8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776F-CBF9-BC72-F41C-EC62B5A5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584C9-2849-AB26-4067-793B8184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5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72D8-3677-1811-7F84-FACB8153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F569F-75CE-B4ED-4220-CE05A6831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DF4A6-00E4-1CAC-9CBA-FF7AC602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C214E-7624-E938-2795-0E189449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9B3B-19E0-3EA9-E9B8-4D245BC3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3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9C160-256B-1984-0AD6-59E7F3F4A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5F71C-CBFB-5A9D-B6E5-62839CE56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9190B-43B9-5A65-0623-2595A005F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4C969-B74A-1AAF-ED81-C57705BF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62FED-7031-F865-45CD-DB4BB12F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8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9EAC-F200-AE43-A850-23218AC7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B28E-C7E3-4346-7417-3266021F4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0C3A6-1A0B-49BD-11AA-087B77C0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62C33-4C2E-F90B-BF41-72FD9E13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F6030-C2F1-AB0F-056E-545CCEEB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7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E0375-5762-7434-E794-F85874DB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4A351-4C4F-F5DD-E531-B0A4413B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2811-F25C-923B-6FC7-2ABBE983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973A1-AF84-E7ED-6C40-D7D2163E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7B751-C3FA-1A6E-D0C2-687F75A4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97BEF-6B8E-B967-9F60-0B4DEEF9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523A6-EAA6-867E-8B29-8ABAD3856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655AA-71B9-AB4F-298A-7655D3DB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9C54F-A3DE-E177-D9CE-6F1091D02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41182-CBC5-3205-BE6F-A0044AAB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58A25-96A8-53C2-2BC7-1A8C2050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4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86D3-E4AD-E440-7168-266302CE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CEED3-481E-D1FA-21C5-2167A878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48934-A2A0-0CF2-F748-61BC83251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3CA46-A880-06D1-7113-D72C362AB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AEB79-DDF2-861E-3A11-FCD8ECD20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FD42D5-0875-C9C2-AA50-F0711BB9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E757C8-84DF-D3EF-D80C-5A09D4CD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3EFB25-AB85-3AFA-ABA3-1166619C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3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A777-0BD9-5439-ABC9-07BF5D12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3D725-C40E-C908-D31B-E3D5470A5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757AC-62FD-B28E-07C6-A1FAEB47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F5419-7011-CE72-DDA6-3243A523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3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B0831-6683-01A2-13B4-014C5EF2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6C591-20F0-A73B-B4FE-E074A1F9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6A37B-9CAB-7252-C41D-AEE485E80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D1D0-BE70-1D9B-93D4-5DC5E4CE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028F3-D95C-2BB0-5525-349A9233D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7E358-9585-B220-D350-91FA38DD5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7DA3D-4BBD-0730-4074-F5F8FE88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B7EE2-DFCE-C0E3-B57C-0EF3D1F2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38F46-658A-9B8C-2149-A9597299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7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763E-369D-9BE9-8BBC-3842F417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5AF94F-4449-0348-FF06-8BB9BDF54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6EDDB-F614-FF7B-AE6C-FE309C99F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A5E52-1ED9-BB04-F2BB-58B63F8C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766E1-52AC-5B30-D380-790C8B2C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E471B-37FB-854F-6C72-2C84F196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0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56956-62EC-6A09-29A6-09433BD4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4D2EC-CDD0-12FA-1836-FCDD670D6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2389A-1269-547A-BE83-464C91A00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02B09-EE6A-4691-8DCD-DD166BBA204A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BDE0-F3E9-91E2-1761-288E54E2A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08308-0D4E-1B37-B83D-240ED4A76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239B-A672-4C1D-BF87-EA6E4C13B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/>
          <p:cNvSpPr>
            <a:spLocks noGrp="1"/>
          </p:cNvSpPr>
          <p:nvPr>
            <p:ph type="ctrTitle"/>
          </p:nvPr>
        </p:nvSpPr>
        <p:spPr>
          <a:xfrm>
            <a:off x="2775544" y="337168"/>
            <a:ext cx="7056120" cy="715645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" panose="020406030505060202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" panose="020406030505060202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" panose="02040603050506020204" pitchFamily="18" charset="0"/>
                <a:cs typeface="Times New Roman" panose="02020603050405020304" pitchFamily="18" charset="0"/>
              </a:rPr>
              <a:t>TRƯỜNG MẦM NON ĐÔ THỊ VIỆT HƯNG</a:t>
            </a:r>
            <a:b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17" y="809036"/>
            <a:ext cx="1116965" cy="11169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524537" y="1680469"/>
            <a:ext cx="6878973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UTM Avo" panose="02040603050506020204" pitchFamily="18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en-US" sz="3600" b="1">
                <a:solidFill>
                  <a:srgbClr val="00B050"/>
                </a:solidFill>
                <a:latin typeface="UTM Avo" panose="02040603050506020204" pitchFamily="18" charset="0"/>
                <a:ea typeface="Cascadia Mono" panose="020B0609020000020004" pitchFamily="49" charset="0"/>
                <a:cs typeface="Cascadia Mono" panose="020B0609020000020004" pitchFamily="49" charset="0"/>
              </a:rPr>
              <a:t>PHÁT TRIỂN NHẬN THỨC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DE0F66E4-9604-F2F0-CD1D-2AC665D862D0}"/>
              </a:ext>
            </a:extLst>
          </p:cNvPr>
          <p:cNvSpPr txBox="1"/>
          <p:nvPr/>
        </p:nvSpPr>
        <p:spPr>
          <a:xfrm>
            <a:off x="4612741" y="4327798"/>
            <a:ext cx="5884075" cy="73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rgbClr val="7030A0"/>
                </a:solidFill>
                <a:latin typeface="UTM God's Word" panose="02040603050506020204" pitchFamily="18" charset="0"/>
                <a:ea typeface="Cascadia Mono" panose="020B0609020000020004" pitchFamily="49" charset="0"/>
                <a:cs typeface="Calibri" panose="020F0502020204030204" pitchFamily="34" charset="0"/>
              </a:rPr>
              <a:t>GV: Hà Lương – Tường Vân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09A53D1-EFC4-39DD-8707-7DC6E9170CD7}"/>
              </a:ext>
            </a:extLst>
          </p:cNvPr>
          <p:cNvSpPr txBox="1"/>
          <p:nvPr/>
        </p:nvSpPr>
        <p:spPr>
          <a:xfrm>
            <a:off x="3361567" y="6238311"/>
            <a:ext cx="588407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ea typeface="Cascadia Mono" panose="020B0609020000020004" pitchFamily="49" charset="0"/>
                <a:cs typeface="Calibri" panose="020F0502020204030204" pitchFamily="34" charset="0"/>
              </a:rPr>
              <a:t>Năm</a:t>
            </a:r>
            <a:r>
              <a:rPr lang="en-US" sz="2400" b="1" i="1" dirty="0">
                <a:solidFill>
                  <a:srgbClr val="7030A0"/>
                </a:solidFill>
                <a:ea typeface="Cascadia Mono" panose="020B0609020000020004" pitchFamily="49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ea typeface="Cascadia Mono" panose="020B0609020000020004" pitchFamily="49" charset="0"/>
                <a:cs typeface="Calibri" panose="020F0502020204030204" pitchFamily="34" charset="0"/>
              </a:rPr>
              <a:t>học</a:t>
            </a:r>
            <a:r>
              <a:rPr lang="en-US" sz="2400" b="1" i="1">
                <a:solidFill>
                  <a:srgbClr val="7030A0"/>
                </a:solidFill>
                <a:ea typeface="Cascadia Mono" panose="020B0609020000020004" pitchFamily="49" charset="0"/>
                <a:cs typeface="Calibri" panose="020F0502020204030204" pitchFamily="34" charset="0"/>
              </a:rPr>
              <a:t>: 2022 - 2023</a:t>
            </a:r>
            <a:endParaRPr lang="en-US" sz="2400" b="1" i="1" dirty="0">
              <a:solidFill>
                <a:srgbClr val="7030A0"/>
              </a:solidFill>
              <a:ea typeface="Cascadia Mono" panose="020B0609020000020004" pitchFamily="49" charset="0"/>
              <a:cs typeface="Calibri" panose="020F0502020204030204" pitchFamily="34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DFF8587-EABF-37D7-5873-579E8CCD22F9}"/>
              </a:ext>
            </a:extLst>
          </p:cNvPr>
          <p:cNvSpPr txBox="1"/>
          <p:nvPr/>
        </p:nvSpPr>
        <p:spPr>
          <a:xfrm>
            <a:off x="5630501" y="4919983"/>
            <a:ext cx="3848553" cy="73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>
                <a:solidFill>
                  <a:srgbClr val="7030A0"/>
                </a:solidFill>
                <a:latin typeface="UTM God's Word" panose="02040603050506020204" pitchFamily="18" charset="0"/>
                <a:ea typeface="Cascadia Mono" panose="020B0609020000020004" pitchFamily="49" charset="0"/>
                <a:cs typeface="Calibri" panose="020F0502020204030204" pitchFamily="34" charset="0"/>
              </a:rPr>
              <a:t>Lớp: Unis Orange</a:t>
            </a:r>
            <a:endParaRPr lang="en-US" sz="3200" b="1" i="1" dirty="0">
              <a:solidFill>
                <a:srgbClr val="7030A0"/>
              </a:solidFill>
              <a:latin typeface="UTM God's Word" panose="02040603050506020204" pitchFamily="18" charset="0"/>
              <a:ea typeface="Cascadia Mono" panose="020B0609020000020004" pitchFamily="49" charset="0"/>
              <a:cs typeface="Calibri" panose="020F050202020403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8DA2D2B-0883-75E2-C1AC-370944920E48}"/>
              </a:ext>
            </a:extLst>
          </p:cNvPr>
          <p:cNvSpPr txBox="1"/>
          <p:nvPr/>
        </p:nvSpPr>
        <p:spPr>
          <a:xfrm>
            <a:off x="1056340" y="2740674"/>
            <a:ext cx="9636461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UTM Avo" panose="02040603050506020204" pitchFamily="18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UTM Androgyne" panose="02040603050506020204" pitchFamily="18" charset="0"/>
                <a:ea typeface="Cascadia Mono" panose="020B0609020000020004" pitchFamily="49" charset="0"/>
                <a:cs typeface="Cascadia Mono" panose="020B0609020000020004" pitchFamily="49" charset="0"/>
              </a:rPr>
              <a:t>Đề tài: Dạy trẻ đếm xuôi cách 2 trong phạm vi 10</a:t>
            </a:r>
            <a:endParaRPr lang="en-US" sz="3200" b="1">
              <a:solidFill>
                <a:srgbClr val="C00000"/>
              </a:solidFill>
              <a:latin typeface="UTM Androgyne" panose="02040603050506020204" pitchFamily="18" charset="0"/>
              <a:ea typeface="Cascadia Mono" panose="020B0609020000020004" pitchFamily="49" charset="0"/>
              <a:cs typeface="Cascadia Mono" panose="020B0609020000020004" pitchFamily="49" charset="0"/>
            </a:endParaRP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6B90AE-7595-382B-5816-2CA6C7A96D9E}"/>
              </a:ext>
            </a:extLst>
          </p:cNvPr>
          <p:cNvCxnSpPr>
            <a:cxnSpLocks/>
          </p:cNvCxnSpPr>
          <p:nvPr/>
        </p:nvCxnSpPr>
        <p:spPr>
          <a:xfrm>
            <a:off x="321161" y="2673625"/>
            <a:ext cx="11252043" cy="5051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00C3F3-0D31-1984-11BA-0D81A31D3052}"/>
              </a:ext>
            </a:extLst>
          </p:cNvPr>
          <p:cNvCxnSpPr>
            <a:cxnSpLocks/>
          </p:cNvCxnSpPr>
          <p:nvPr/>
        </p:nvCxnSpPr>
        <p:spPr>
          <a:xfrm flipV="1">
            <a:off x="321161" y="2489752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92F501-2939-BD16-171F-D5B2CD28F67B}"/>
              </a:ext>
            </a:extLst>
          </p:cNvPr>
          <p:cNvCxnSpPr>
            <a:cxnSpLocks/>
          </p:cNvCxnSpPr>
          <p:nvPr/>
        </p:nvCxnSpPr>
        <p:spPr>
          <a:xfrm flipV="1">
            <a:off x="1424404" y="2519561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F72276-B72F-7FFC-0768-23423B10A2F8}"/>
              </a:ext>
            </a:extLst>
          </p:cNvPr>
          <p:cNvCxnSpPr>
            <a:cxnSpLocks/>
          </p:cNvCxnSpPr>
          <p:nvPr/>
        </p:nvCxnSpPr>
        <p:spPr>
          <a:xfrm flipV="1">
            <a:off x="2546078" y="2529504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2A5F2-17CF-1688-3B20-ED287BCB1C74}"/>
              </a:ext>
            </a:extLst>
          </p:cNvPr>
          <p:cNvCxnSpPr>
            <a:cxnSpLocks/>
          </p:cNvCxnSpPr>
          <p:nvPr/>
        </p:nvCxnSpPr>
        <p:spPr>
          <a:xfrm flipV="1">
            <a:off x="3676034" y="2519561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5D907-AE13-E801-54CA-1683824910BF}"/>
              </a:ext>
            </a:extLst>
          </p:cNvPr>
          <p:cNvCxnSpPr>
            <a:cxnSpLocks/>
          </p:cNvCxnSpPr>
          <p:nvPr/>
        </p:nvCxnSpPr>
        <p:spPr>
          <a:xfrm flipV="1">
            <a:off x="4782384" y="2530937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45B536-28E5-1E1F-E3EB-19D0BA1D9324}"/>
              </a:ext>
            </a:extLst>
          </p:cNvPr>
          <p:cNvCxnSpPr>
            <a:cxnSpLocks/>
          </p:cNvCxnSpPr>
          <p:nvPr/>
        </p:nvCxnSpPr>
        <p:spPr>
          <a:xfrm flipV="1">
            <a:off x="5899707" y="2530936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3793C-84B2-A5CF-0624-F8A2FE9AB459}"/>
              </a:ext>
            </a:extLst>
          </p:cNvPr>
          <p:cNvCxnSpPr>
            <a:cxnSpLocks/>
          </p:cNvCxnSpPr>
          <p:nvPr/>
        </p:nvCxnSpPr>
        <p:spPr>
          <a:xfrm flipV="1">
            <a:off x="7023034" y="2519563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AD04A7-08D5-29CF-68D8-D5ADC907DEDC}"/>
              </a:ext>
            </a:extLst>
          </p:cNvPr>
          <p:cNvCxnSpPr>
            <a:cxnSpLocks/>
          </p:cNvCxnSpPr>
          <p:nvPr/>
        </p:nvCxnSpPr>
        <p:spPr>
          <a:xfrm flipV="1">
            <a:off x="8145742" y="2519562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015995-FBE9-9AE8-3AD7-99DEC45CB876}"/>
              </a:ext>
            </a:extLst>
          </p:cNvPr>
          <p:cNvCxnSpPr>
            <a:cxnSpLocks/>
          </p:cNvCxnSpPr>
          <p:nvPr/>
        </p:nvCxnSpPr>
        <p:spPr>
          <a:xfrm flipV="1">
            <a:off x="9268449" y="2529505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91E402-0301-2F7F-27FA-679BA0966BA3}"/>
              </a:ext>
            </a:extLst>
          </p:cNvPr>
          <p:cNvCxnSpPr>
            <a:cxnSpLocks/>
          </p:cNvCxnSpPr>
          <p:nvPr/>
        </p:nvCxnSpPr>
        <p:spPr>
          <a:xfrm flipV="1">
            <a:off x="10399438" y="2519562"/>
            <a:ext cx="0" cy="367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0E93C9-A541-FABD-74A5-5C48727FBA7A}"/>
              </a:ext>
            </a:extLst>
          </p:cNvPr>
          <p:cNvSpPr txBox="1"/>
          <p:nvPr/>
        </p:nvSpPr>
        <p:spPr>
          <a:xfrm>
            <a:off x="35742" y="3178493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BB2BB-2196-8172-ED8F-6CADA873E92F}"/>
              </a:ext>
            </a:extLst>
          </p:cNvPr>
          <p:cNvSpPr txBox="1"/>
          <p:nvPr/>
        </p:nvSpPr>
        <p:spPr>
          <a:xfrm>
            <a:off x="1138985" y="3178492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540D8-B097-A557-EC88-7E4D0A0A406F}"/>
              </a:ext>
            </a:extLst>
          </p:cNvPr>
          <p:cNvSpPr txBox="1"/>
          <p:nvPr/>
        </p:nvSpPr>
        <p:spPr>
          <a:xfrm>
            <a:off x="2260659" y="3178491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F87CD-8151-C82D-4EC3-6B0B73EA4E3E}"/>
              </a:ext>
            </a:extLst>
          </p:cNvPr>
          <p:cNvSpPr txBox="1"/>
          <p:nvPr/>
        </p:nvSpPr>
        <p:spPr>
          <a:xfrm>
            <a:off x="3390615" y="3178491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B09EE5-0062-16F1-BBD7-744028639E40}"/>
              </a:ext>
            </a:extLst>
          </p:cNvPr>
          <p:cNvSpPr txBox="1"/>
          <p:nvPr/>
        </p:nvSpPr>
        <p:spPr>
          <a:xfrm>
            <a:off x="4496965" y="3178490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17EDD-E7AC-A58F-E23D-7CA4CC548DEB}"/>
              </a:ext>
            </a:extLst>
          </p:cNvPr>
          <p:cNvSpPr txBox="1"/>
          <p:nvPr/>
        </p:nvSpPr>
        <p:spPr>
          <a:xfrm>
            <a:off x="5600208" y="3178490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CBCDDF-5C53-01B3-9CF4-D18D6887F232}"/>
              </a:ext>
            </a:extLst>
          </p:cNvPr>
          <p:cNvSpPr txBox="1"/>
          <p:nvPr/>
        </p:nvSpPr>
        <p:spPr>
          <a:xfrm>
            <a:off x="6721882" y="3178490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04C536-AB73-90CD-415C-9074850B8B70}"/>
              </a:ext>
            </a:extLst>
          </p:cNvPr>
          <p:cNvSpPr txBox="1"/>
          <p:nvPr/>
        </p:nvSpPr>
        <p:spPr>
          <a:xfrm>
            <a:off x="7860323" y="3159826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B9C00C-5D8E-BED9-2012-DC522A953454}"/>
              </a:ext>
            </a:extLst>
          </p:cNvPr>
          <p:cNvSpPr txBox="1"/>
          <p:nvPr/>
        </p:nvSpPr>
        <p:spPr>
          <a:xfrm>
            <a:off x="8958188" y="3178489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C163F3-D557-49D6-9BB8-AEBE2390CE0B}"/>
              </a:ext>
            </a:extLst>
          </p:cNvPr>
          <p:cNvSpPr txBox="1"/>
          <p:nvPr/>
        </p:nvSpPr>
        <p:spPr>
          <a:xfrm>
            <a:off x="10085240" y="3150491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A9E36E-85A7-BBE7-CC92-9B53DBCFDC8A}"/>
              </a:ext>
            </a:extLst>
          </p:cNvPr>
          <p:cNvSpPr txBox="1"/>
          <p:nvPr/>
        </p:nvSpPr>
        <p:spPr>
          <a:xfrm>
            <a:off x="10949586" y="3150491"/>
            <a:ext cx="124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936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3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7A9EC5-4157-FDC5-5430-BBBC007D215F}"/>
              </a:ext>
            </a:extLst>
          </p:cNvPr>
          <p:cNvSpPr txBox="1"/>
          <p:nvPr/>
        </p:nvSpPr>
        <p:spPr>
          <a:xfrm>
            <a:off x="2723310" y="2505670"/>
            <a:ext cx="674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Minion Pro Cond" pitchFamily="18" charset="0"/>
              </a:rPr>
              <a:t>Hoạt động: Luyện tập</a:t>
            </a:r>
            <a:endParaRPr lang="vi-VN" sz="54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  <p:pic>
        <p:nvPicPr>
          <p:cNvPr id="2" name="Nhac choi tro choi">
            <a:hlinkClick r:id="" action="ppaction://media"/>
            <a:extLst>
              <a:ext uri="{FF2B5EF4-FFF2-40B4-BE49-F238E27FC236}">
                <a16:creationId xmlns:a16="http://schemas.microsoft.com/office/drawing/2014/main" id="{481AB2A7-792D-6487-37AB-ED1C960BF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331" y="57014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7A9EC5-4157-FDC5-5430-BBBC007D215F}"/>
              </a:ext>
            </a:extLst>
          </p:cNvPr>
          <p:cNvSpPr txBox="1"/>
          <p:nvPr/>
        </p:nvSpPr>
        <p:spPr>
          <a:xfrm>
            <a:off x="2723310" y="2505670"/>
            <a:ext cx="6745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Minion Pro Cond" pitchFamily="18" charset="0"/>
              </a:rPr>
              <a:t>Hoạt động: Luyện tập</a:t>
            </a:r>
            <a:endParaRPr lang="vi-VN" sz="5400" b="1" dirty="0">
              <a:solidFill>
                <a:srgbClr val="FF0000"/>
              </a:solidFill>
              <a:latin typeface="Minion Pro Cond" pitchFamily="18" charset="0"/>
            </a:endParaRPr>
          </a:p>
        </p:txBody>
      </p:sp>
      <p:pic>
        <p:nvPicPr>
          <p:cNvPr id="5" name="ShiningTheMorning-HoaTau-3089141 (1)">
            <a:hlinkClick r:id="" action="ppaction://media"/>
            <a:extLst>
              <a:ext uri="{FF2B5EF4-FFF2-40B4-BE49-F238E27FC236}">
                <a16:creationId xmlns:a16="http://schemas.microsoft.com/office/drawing/2014/main" id="{B22F0332-134C-CC30-1BCE-CE4315CDC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512" y="4699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4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42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7A9EC5-4157-FDC5-5430-BBBC007D215F}"/>
              </a:ext>
            </a:extLst>
          </p:cNvPr>
          <p:cNvSpPr txBox="1"/>
          <p:nvPr/>
        </p:nvSpPr>
        <p:spPr>
          <a:xfrm>
            <a:off x="2981728" y="1399883"/>
            <a:ext cx="6745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Minion Pro Cond" pitchFamily="18" charset="0"/>
              </a:rPr>
              <a:t>Hoạt động: Ôn đếm xuôi, đếm ngược trong phạm vi 10</a:t>
            </a:r>
            <a:endParaRPr lang="vi-VN" sz="4000" b="1" dirty="0">
              <a:solidFill>
                <a:srgbClr val="002060"/>
              </a:solidFill>
              <a:latin typeface="Minion Pro Cond" pitchFamily="18" charset="0"/>
            </a:endParaRPr>
          </a:p>
        </p:txBody>
      </p:sp>
      <p:pic>
        <p:nvPicPr>
          <p:cNvPr id="2" name="Rise and Shine l Nursery Rhymes &amp; Kids Songs">
            <a:hlinkClick r:id="" action="ppaction://media"/>
            <a:extLst>
              <a:ext uri="{FF2B5EF4-FFF2-40B4-BE49-F238E27FC236}">
                <a16:creationId xmlns:a16="http://schemas.microsoft.com/office/drawing/2014/main" id="{5C5A20AA-8335-8B0A-5594-F003CF5B9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655" y="6186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6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155F3D17-DF7F-E815-63B2-798BCB25A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8936" y="953684"/>
            <a:ext cx="6886989" cy="51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6B90AE-7595-382B-5816-2CA6C7A96D9E}"/>
              </a:ext>
            </a:extLst>
          </p:cNvPr>
          <p:cNvCxnSpPr>
            <a:cxnSpLocks/>
          </p:cNvCxnSpPr>
          <p:nvPr/>
        </p:nvCxnSpPr>
        <p:spPr>
          <a:xfrm>
            <a:off x="420553" y="3021495"/>
            <a:ext cx="11252043" cy="505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651390-4453-1AF7-DCC9-F4D52A6278F5}"/>
              </a:ext>
            </a:extLst>
          </p:cNvPr>
          <p:cNvCxnSpPr>
            <a:cxnSpLocks/>
          </p:cNvCxnSpPr>
          <p:nvPr/>
        </p:nvCxnSpPr>
        <p:spPr>
          <a:xfrm>
            <a:off x="3800617" y="3030920"/>
            <a:ext cx="1063429" cy="74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C69224-3CED-452A-EA49-732640F93469}"/>
              </a:ext>
            </a:extLst>
          </p:cNvPr>
          <p:cNvCxnSpPr>
            <a:cxnSpLocks/>
          </p:cNvCxnSpPr>
          <p:nvPr/>
        </p:nvCxnSpPr>
        <p:spPr>
          <a:xfrm>
            <a:off x="2690833" y="3034073"/>
            <a:ext cx="1063429" cy="74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B3BBF07-65E7-EABF-C6B1-0F1285AA026B}"/>
              </a:ext>
            </a:extLst>
          </p:cNvPr>
          <p:cNvSpPr txBox="1"/>
          <p:nvPr/>
        </p:nvSpPr>
        <p:spPr>
          <a:xfrm>
            <a:off x="79513" y="367251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0     1     2     3     4      5     6     7     8     9   10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00C3F3-0D31-1984-11BA-0D81A31D3052}"/>
              </a:ext>
            </a:extLst>
          </p:cNvPr>
          <p:cNvCxnSpPr>
            <a:cxnSpLocks/>
          </p:cNvCxnSpPr>
          <p:nvPr/>
        </p:nvCxnSpPr>
        <p:spPr>
          <a:xfrm flipV="1">
            <a:off x="420553" y="283762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92F501-2939-BD16-171F-D5B2CD28F67B}"/>
              </a:ext>
            </a:extLst>
          </p:cNvPr>
          <p:cNvCxnSpPr>
            <a:cxnSpLocks/>
          </p:cNvCxnSpPr>
          <p:nvPr/>
        </p:nvCxnSpPr>
        <p:spPr>
          <a:xfrm flipV="1">
            <a:off x="1523796" y="2867431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F72276-B72F-7FFC-0768-23423B10A2F8}"/>
              </a:ext>
            </a:extLst>
          </p:cNvPr>
          <p:cNvCxnSpPr>
            <a:cxnSpLocks/>
          </p:cNvCxnSpPr>
          <p:nvPr/>
        </p:nvCxnSpPr>
        <p:spPr>
          <a:xfrm flipV="1">
            <a:off x="2645470" y="2877374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2A5F2-17CF-1688-3B20-ED287BCB1C74}"/>
              </a:ext>
            </a:extLst>
          </p:cNvPr>
          <p:cNvCxnSpPr>
            <a:cxnSpLocks/>
          </p:cNvCxnSpPr>
          <p:nvPr/>
        </p:nvCxnSpPr>
        <p:spPr>
          <a:xfrm flipV="1">
            <a:off x="3775426" y="2867431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5D907-AE13-E801-54CA-1683824910BF}"/>
              </a:ext>
            </a:extLst>
          </p:cNvPr>
          <p:cNvCxnSpPr>
            <a:cxnSpLocks/>
          </p:cNvCxnSpPr>
          <p:nvPr/>
        </p:nvCxnSpPr>
        <p:spPr>
          <a:xfrm flipV="1">
            <a:off x="4881776" y="2878807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45B536-28E5-1E1F-E3EB-19D0BA1D9324}"/>
              </a:ext>
            </a:extLst>
          </p:cNvPr>
          <p:cNvCxnSpPr>
            <a:cxnSpLocks/>
          </p:cNvCxnSpPr>
          <p:nvPr/>
        </p:nvCxnSpPr>
        <p:spPr>
          <a:xfrm flipV="1">
            <a:off x="5999099" y="2878806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3793C-84B2-A5CF-0624-F8A2FE9AB459}"/>
              </a:ext>
            </a:extLst>
          </p:cNvPr>
          <p:cNvCxnSpPr>
            <a:cxnSpLocks/>
          </p:cNvCxnSpPr>
          <p:nvPr/>
        </p:nvCxnSpPr>
        <p:spPr>
          <a:xfrm flipV="1">
            <a:off x="7122426" y="2867433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AD04A7-08D5-29CF-68D8-D5ADC907DEDC}"/>
              </a:ext>
            </a:extLst>
          </p:cNvPr>
          <p:cNvCxnSpPr>
            <a:cxnSpLocks/>
          </p:cNvCxnSpPr>
          <p:nvPr/>
        </p:nvCxnSpPr>
        <p:spPr>
          <a:xfrm flipV="1">
            <a:off x="8245134" y="286743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015995-FBE9-9AE8-3AD7-99DEC45CB876}"/>
              </a:ext>
            </a:extLst>
          </p:cNvPr>
          <p:cNvCxnSpPr>
            <a:cxnSpLocks/>
          </p:cNvCxnSpPr>
          <p:nvPr/>
        </p:nvCxnSpPr>
        <p:spPr>
          <a:xfrm flipV="1">
            <a:off x="9367841" y="2877375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91E402-0301-2F7F-27FA-679BA0966BA3}"/>
              </a:ext>
            </a:extLst>
          </p:cNvPr>
          <p:cNvCxnSpPr>
            <a:cxnSpLocks/>
          </p:cNvCxnSpPr>
          <p:nvPr/>
        </p:nvCxnSpPr>
        <p:spPr>
          <a:xfrm flipV="1">
            <a:off x="10498830" y="286743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D955D2B-AD69-4055-DE6B-A20C6799BBAC}"/>
              </a:ext>
            </a:extLst>
          </p:cNvPr>
          <p:cNvSpPr/>
          <p:nvPr/>
        </p:nvSpPr>
        <p:spPr>
          <a:xfrm>
            <a:off x="2149835" y="3672517"/>
            <a:ext cx="943742" cy="8067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2426C9-8D55-A985-AE39-D62A869F69DF}"/>
              </a:ext>
            </a:extLst>
          </p:cNvPr>
          <p:cNvSpPr/>
          <p:nvPr/>
        </p:nvSpPr>
        <p:spPr>
          <a:xfrm>
            <a:off x="4392175" y="3696706"/>
            <a:ext cx="943742" cy="8067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3BBF07-65E7-EABF-C6B1-0F1285AA026B}"/>
              </a:ext>
            </a:extLst>
          </p:cNvPr>
          <p:cNvSpPr txBox="1"/>
          <p:nvPr/>
        </p:nvSpPr>
        <p:spPr>
          <a:xfrm>
            <a:off x="79513" y="367251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0     1     2     3     4      5     6     7     8     9   10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F85A4A-1546-7C4A-9863-617FF2F3DB9C}"/>
              </a:ext>
            </a:extLst>
          </p:cNvPr>
          <p:cNvSpPr/>
          <p:nvPr/>
        </p:nvSpPr>
        <p:spPr>
          <a:xfrm>
            <a:off x="7773263" y="3672516"/>
            <a:ext cx="943742" cy="8067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425ECF-30E6-80CC-80AE-F60C78CA4E28}"/>
              </a:ext>
            </a:extLst>
          </p:cNvPr>
          <p:cNvSpPr/>
          <p:nvPr/>
        </p:nvSpPr>
        <p:spPr>
          <a:xfrm>
            <a:off x="10022388" y="3702327"/>
            <a:ext cx="943742" cy="8067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A41627-E7BC-5629-C578-02B94E1FDFF2}"/>
              </a:ext>
            </a:extLst>
          </p:cNvPr>
          <p:cNvCxnSpPr>
            <a:cxnSpLocks/>
          </p:cNvCxnSpPr>
          <p:nvPr/>
        </p:nvCxnSpPr>
        <p:spPr>
          <a:xfrm>
            <a:off x="420553" y="3021495"/>
            <a:ext cx="11252043" cy="505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CFCF72-146B-C98F-06BF-766231E07788}"/>
              </a:ext>
            </a:extLst>
          </p:cNvPr>
          <p:cNvCxnSpPr>
            <a:cxnSpLocks/>
          </p:cNvCxnSpPr>
          <p:nvPr/>
        </p:nvCxnSpPr>
        <p:spPr>
          <a:xfrm>
            <a:off x="8282670" y="3051304"/>
            <a:ext cx="1063429" cy="74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02C7AE-B614-E99D-153B-E7633E83E715}"/>
              </a:ext>
            </a:extLst>
          </p:cNvPr>
          <p:cNvCxnSpPr>
            <a:cxnSpLocks/>
          </p:cNvCxnSpPr>
          <p:nvPr/>
        </p:nvCxnSpPr>
        <p:spPr>
          <a:xfrm>
            <a:off x="9413658" y="3052354"/>
            <a:ext cx="1063429" cy="745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4F6667-B7F2-D9E1-569C-3C3FB5CEC3AD}"/>
              </a:ext>
            </a:extLst>
          </p:cNvPr>
          <p:cNvCxnSpPr>
            <a:cxnSpLocks/>
          </p:cNvCxnSpPr>
          <p:nvPr/>
        </p:nvCxnSpPr>
        <p:spPr>
          <a:xfrm flipV="1">
            <a:off x="420553" y="283762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883DC9-ACBE-E34D-FBD2-58D3B6FBFE3E}"/>
              </a:ext>
            </a:extLst>
          </p:cNvPr>
          <p:cNvCxnSpPr>
            <a:cxnSpLocks/>
          </p:cNvCxnSpPr>
          <p:nvPr/>
        </p:nvCxnSpPr>
        <p:spPr>
          <a:xfrm flipV="1">
            <a:off x="1523796" y="2867431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C06385-A875-9984-BFDC-C0345A093A66}"/>
              </a:ext>
            </a:extLst>
          </p:cNvPr>
          <p:cNvCxnSpPr>
            <a:cxnSpLocks/>
          </p:cNvCxnSpPr>
          <p:nvPr/>
        </p:nvCxnSpPr>
        <p:spPr>
          <a:xfrm flipV="1">
            <a:off x="2645470" y="2877374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09EA23-FBD8-5260-6C7C-2FE6A2590F8E}"/>
              </a:ext>
            </a:extLst>
          </p:cNvPr>
          <p:cNvCxnSpPr>
            <a:cxnSpLocks/>
          </p:cNvCxnSpPr>
          <p:nvPr/>
        </p:nvCxnSpPr>
        <p:spPr>
          <a:xfrm flipV="1">
            <a:off x="3775426" y="2867431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DE7737-F5C3-B56D-79B8-564700250490}"/>
              </a:ext>
            </a:extLst>
          </p:cNvPr>
          <p:cNvCxnSpPr>
            <a:cxnSpLocks/>
          </p:cNvCxnSpPr>
          <p:nvPr/>
        </p:nvCxnSpPr>
        <p:spPr>
          <a:xfrm flipV="1">
            <a:off x="4881776" y="2878807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57E62B-30A7-717D-F549-D651D1137B2F}"/>
              </a:ext>
            </a:extLst>
          </p:cNvPr>
          <p:cNvCxnSpPr>
            <a:cxnSpLocks/>
          </p:cNvCxnSpPr>
          <p:nvPr/>
        </p:nvCxnSpPr>
        <p:spPr>
          <a:xfrm flipV="1">
            <a:off x="5999099" y="2878806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33B68-4DAD-81E1-6334-70C84D140E0D}"/>
              </a:ext>
            </a:extLst>
          </p:cNvPr>
          <p:cNvCxnSpPr>
            <a:cxnSpLocks/>
          </p:cNvCxnSpPr>
          <p:nvPr/>
        </p:nvCxnSpPr>
        <p:spPr>
          <a:xfrm flipV="1">
            <a:off x="7122426" y="2867433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1D1390-4ED0-848F-F01B-7393FFD52654}"/>
              </a:ext>
            </a:extLst>
          </p:cNvPr>
          <p:cNvCxnSpPr>
            <a:cxnSpLocks/>
          </p:cNvCxnSpPr>
          <p:nvPr/>
        </p:nvCxnSpPr>
        <p:spPr>
          <a:xfrm flipV="1">
            <a:off x="8245134" y="286743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5ED4B7-2481-8A11-5541-819E7B051DA3}"/>
              </a:ext>
            </a:extLst>
          </p:cNvPr>
          <p:cNvCxnSpPr>
            <a:cxnSpLocks/>
          </p:cNvCxnSpPr>
          <p:nvPr/>
        </p:nvCxnSpPr>
        <p:spPr>
          <a:xfrm flipV="1">
            <a:off x="9367841" y="2877375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6BF6DE-4550-D401-54A6-14829E47D70E}"/>
              </a:ext>
            </a:extLst>
          </p:cNvPr>
          <p:cNvCxnSpPr>
            <a:cxnSpLocks/>
          </p:cNvCxnSpPr>
          <p:nvPr/>
        </p:nvCxnSpPr>
        <p:spPr>
          <a:xfrm flipV="1">
            <a:off x="10498830" y="286743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1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Lily Pad 2, png overlay. by lewis4721 on DeviantArt">
            <a:extLst>
              <a:ext uri="{FF2B5EF4-FFF2-40B4-BE49-F238E27FC236}">
                <a16:creationId xmlns:a16="http://schemas.microsoft.com/office/drawing/2014/main" id="{26EBB0DA-96BE-3A37-E211-41B5DEE7C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4383642" y="4822175"/>
            <a:ext cx="2845947" cy="17080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2AAC54C3-9F71-8348-6091-0DA9122E1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74" y="3705988"/>
            <a:ext cx="1024352" cy="638628"/>
          </a:xfrm>
          <a:prstGeom prst="rect">
            <a:avLst/>
          </a:prstGeom>
        </p:spPr>
      </p:pic>
      <p:pic>
        <p:nvPicPr>
          <p:cNvPr id="29" name="Picture 28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36EE4801-5B27-C8B9-A398-C07748D1B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81" y="3174501"/>
            <a:ext cx="821906" cy="1079089"/>
          </a:xfrm>
          <a:prstGeom prst="rect">
            <a:avLst/>
          </a:prstGeom>
        </p:spPr>
      </p:pic>
      <p:pic>
        <p:nvPicPr>
          <p:cNvPr id="27" name="Picture 2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AC9FBD7-3BFF-A4B2-0CA4-885D823F5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45" y="3748827"/>
            <a:ext cx="1024352" cy="638628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D5797C2-46C3-6B28-070B-D1B247905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335" y="3957332"/>
            <a:ext cx="821906" cy="789092"/>
          </a:xfrm>
          <a:prstGeom prst="rect">
            <a:avLst/>
          </a:prstGeom>
        </p:spPr>
      </p:pic>
      <p:pic>
        <p:nvPicPr>
          <p:cNvPr id="7" name="Picture 6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B903AE40-987D-A1DE-672B-4709FB125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292" y="3091021"/>
            <a:ext cx="980980" cy="1287939"/>
          </a:xfrm>
          <a:prstGeom prst="rect">
            <a:avLst/>
          </a:prstGeom>
        </p:spPr>
      </p:pic>
      <p:pic>
        <p:nvPicPr>
          <p:cNvPr id="11" name="Picture 10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1EE6A524-437B-C8E6-C3A8-1963F85EB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974" y="4090718"/>
            <a:ext cx="1024352" cy="638628"/>
          </a:xfrm>
          <a:prstGeom prst="rect">
            <a:avLst/>
          </a:prstGeom>
        </p:spPr>
      </p:pic>
      <p:pic>
        <p:nvPicPr>
          <p:cNvPr id="24" name="Picture 2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AC5699-5350-118A-C24C-B3A4090E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04" y="3477302"/>
            <a:ext cx="1024352" cy="638628"/>
          </a:xfrm>
          <a:prstGeom prst="rect">
            <a:avLst/>
          </a:prstGeom>
        </p:spPr>
      </p:pic>
      <p:pic>
        <p:nvPicPr>
          <p:cNvPr id="25" name="Picture 24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E43E79D7-FDB4-4523-3514-CEEDF703E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25" y="3382525"/>
            <a:ext cx="821906" cy="1079089"/>
          </a:xfrm>
          <a:prstGeom prst="rect">
            <a:avLst/>
          </a:prstGeom>
        </p:spPr>
      </p:pic>
      <p:pic>
        <p:nvPicPr>
          <p:cNvPr id="26" name="Picture 2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52A0D8A-D9C0-8E1D-BC23-D7A034961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70" y="4211242"/>
            <a:ext cx="881809" cy="549760"/>
          </a:xfrm>
          <a:prstGeom prst="rect">
            <a:avLst/>
          </a:prstGeom>
        </p:spPr>
      </p:pic>
      <p:pic>
        <p:nvPicPr>
          <p:cNvPr id="1026" name="ech" descr="Frog Cartoon Animal - Free vector graphic on Pixabay">
            <a:extLst>
              <a:ext uri="{FF2B5EF4-FFF2-40B4-BE49-F238E27FC236}">
                <a16:creationId xmlns:a16="http://schemas.microsoft.com/office/drawing/2014/main" id="{68024913-DA12-0FEB-DD06-40746183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19" y="3734990"/>
            <a:ext cx="2198530" cy="2174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B7ED7471-C531-E80A-C6DD-3F07F6C48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23" y="2699120"/>
            <a:ext cx="980980" cy="1287939"/>
          </a:xfrm>
          <a:prstGeom prst="rect">
            <a:avLst/>
          </a:prstGeom>
        </p:spPr>
      </p:pic>
      <p:pic>
        <p:nvPicPr>
          <p:cNvPr id="2" name="Ong" descr="Cartoon bee image | Free SVG">
            <a:extLst>
              <a:ext uri="{FF2B5EF4-FFF2-40B4-BE49-F238E27FC236}">
                <a16:creationId xmlns:a16="http://schemas.microsoft.com/office/drawing/2014/main" id="{BFD8C573-B7C8-C42D-57DC-977B0BC34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30127" r="22825" b="30508"/>
          <a:stretch/>
        </p:blipFill>
        <p:spPr bwMode="auto">
          <a:xfrm flipH="1">
            <a:off x="583925" y="2707345"/>
            <a:ext cx="2086052" cy="15038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5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895D78AC-6950-D115-7323-829FB7BB5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020" y="2833465"/>
            <a:ext cx="980980" cy="1287939"/>
          </a:xfrm>
          <a:prstGeom prst="rect">
            <a:avLst/>
          </a:prstGeom>
        </p:spPr>
      </p:pic>
      <p:pic>
        <p:nvPicPr>
          <p:cNvPr id="32" name="Picture 31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4D8B0365-2275-B9A0-D50C-ADEA07464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143" y="2982457"/>
            <a:ext cx="821906" cy="1079089"/>
          </a:xfrm>
          <a:prstGeom prst="rect">
            <a:avLst/>
          </a:prstGeom>
        </p:spPr>
      </p:pic>
      <p:pic>
        <p:nvPicPr>
          <p:cNvPr id="29" name="Picture 2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1C756F1-6FD6-302F-F403-884AA8535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477" y="3764251"/>
            <a:ext cx="1024352" cy="638628"/>
          </a:xfrm>
          <a:prstGeom prst="rect">
            <a:avLst/>
          </a:prstGeom>
        </p:spPr>
      </p:pic>
      <p:pic>
        <p:nvPicPr>
          <p:cNvPr id="30" name="Picture 29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4838891-F0B2-EF92-9DFE-A8466FF27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68" y="3793261"/>
            <a:ext cx="881809" cy="549760"/>
          </a:xfrm>
          <a:prstGeom prst="rect">
            <a:avLst/>
          </a:prstGeom>
        </p:spPr>
      </p:pic>
      <p:pic>
        <p:nvPicPr>
          <p:cNvPr id="28" name="Picture 2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490E3C-D604-9778-ABDD-3B59F4FCF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97" y="3614353"/>
            <a:ext cx="1024352" cy="638628"/>
          </a:xfrm>
          <a:prstGeom prst="rect">
            <a:avLst/>
          </a:prstGeom>
        </p:spPr>
      </p:pic>
      <p:pic>
        <p:nvPicPr>
          <p:cNvPr id="25" name="Picture 2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925D0E03-C5B9-ACDF-BAFC-95E95000C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41" y="3572072"/>
            <a:ext cx="1024352" cy="638628"/>
          </a:xfrm>
          <a:prstGeom prst="rect">
            <a:avLst/>
          </a:prstGeom>
        </p:spPr>
      </p:pic>
      <p:pic>
        <p:nvPicPr>
          <p:cNvPr id="26" name="Picture 25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id="{7D27DE99-02AE-995B-1E97-DDE13151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9" y="2671236"/>
            <a:ext cx="821906" cy="1079089"/>
          </a:xfrm>
          <a:prstGeom prst="rect">
            <a:avLst/>
          </a:prstGeom>
        </p:spPr>
      </p:pic>
      <p:pic>
        <p:nvPicPr>
          <p:cNvPr id="27" name="Picture 2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E4751D65-1F10-82CB-88BE-6920B2400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7" y="3387363"/>
            <a:ext cx="1024352" cy="6386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70CF92-259F-4B3C-2463-7D0E5271BDA3}"/>
              </a:ext>
            </a:extLst>
          </p:cNvPr>
          <p:cNvSpPr txBox="1"/>
          <p:nvPr/>
        </p:nvSpPr>
        <p:spPr>
          <a:xfrm>
            <a:off x="416637" y="5482304"/>
            <a:ext cx="11775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0    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1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2    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3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4    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6    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7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8    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9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10</a:t>
            </a:r>
          </a:p>
        </p:txBody>
      </p:sp>
      <p:pic>
        <p:nvPicPr>
          <p:cNvPr id="1028" name="Picture 1" descr="Lily Pad 2, png overlay. by lewis4721 on DeviantArt">
            <a:extLst>
              <a:ext uri="{FF2B5EF4-FFF2-40B4-BE49-F238E27FC236}">
                <a16:creationId xmlns:a16="http://schemas.microsoft.com/office/drawing/2014/main" id="{5011D240-F130-8BBE-B8F8-D1194EE4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1328615" y="5086535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ily Pad 2, png overlay. by lewis4721 on DeviantArt">
            <a:extLst>
              <a:ext uri="{FF2B5EF4-FFF2-40B4-BE49-F238E27FC236}">
                <a16:creationId xmlns:a16="http://schemas.microsoft.com/office/drawing/2014/main" id="{BE694D58-64C5-2C1B-6BDD-3141C449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2445568" y="4906644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Lily Pad 2, png overlay. by lewis4721 on DeviantArt">
            <a:extLst>
              <a:ext uri="{FF2B5EF4-FFF2-40B4-BE49-F238E27FC236}">
                <a16:creationId xmlns:a16="http://schemas.microsoft.com/office/drawing/2014/main" id="{B87D75F7-51C3-41F8-57C0-35B1EB84C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3536778" y="5086535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Lily Pad 2, png overlay. by lewis4721 on DeviantArt">
            <a:extLst>
              <a:ext uri="{FF2B5EF4-FFF2-40B4-BE49-F238E27FC236}">
                <a16:creationId xmlns:a16="http://schemas.microsoft.com/office/drawing/2014/main" id="{58A03EA0-8286-1E81-CDFD-275D6AA97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4552208" y="4823485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Lily Pad 2, png overlay. by lewis4721 on DeviantArt">
            <a:extLst>
              <a:ext uri="{FF2B5EF4-FFF2-40B4-BE49-F238E27FC236}">
                <a16:creationId xmlns:a16="http://schemas.microsoft.com/office/drawing/2014/main" id="{D8F723AA-9D4B-B8CB-067C-2DCC116D0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5681827" y="4924859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Lily Pad 2, png overlay. by lewis4721 on DeviantArt">
            <a:extLst>
              <a:ext uri="{FF2B5EF4-FFF2-40B4-BE49-F238E27FC236}">
                <a16:creationId xmlns:a16="http://schemas.microsoft.com/office/drawing/2014/main" id="{0FB60D13-7FF6-DBD3-F9F2-C8206E613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6745927" y="4791914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Lily Pad 2, png overlay. by lewis4721 on DeviantArt">
            <a:extLst>
              <a:ext uri="{FF2B5EF4-FFF2-40B4-BE49-F238E27FC236}">
                <a16:creationId xmlns:a16="http://schemas.microsoft.com/office/drawing/2014/main" id="{70A8C779-1387-E1D6-E3D2-55163F1D0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7791965" y="4951571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Lily Pad 2, png overlay. by lewis4721 on DeviantArt">
            <a:extLst>
              <a:ext uri="{FF2B5EF4-FFF2-40B4-BE49-F238E27FC236}">
                <a16:creationId xmlns:a16="http://schemas.microsoft.com/office/drawing/2014/main" id="{DF417DCF-4DBB-488F-74CA-A819BBC00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8796792" y="4767406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Lily Pad 2, png overlay. by lewis4721 on DeviantArt">
            <a:extLst>
              <a:ext uri="{FF2B5EF4-FFF2-40B4-BE49-F238E27FC236}">
                <a16:creationId xmlns:a16="http://schemas.microsoft.com/office/drawing/2014/main" id="{AC14C099-B3C3-0890-40E0-6463D1275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9937014" y="4914763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Lily Pad 2, png overlay. by lewis4721 on DeviantArt">
            <a:extLst>
              <a:ext uri="{FF2B5EF4-FFF2-40B4-BE49-F238E27FC236}">
                <a16:creationId xmlns:a16="http://schemas.microsoft.com/office/drawing/2014/main" id="{2701FEEB-694A-04DE-3570-E4985DA7F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11076407" y="4587330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0" descr="Lily Pad 2, png overlay. by lewis4721 on DeviantArt">
            <a:extLst>
              <a:ext uri="{FF2B5EF4-FFF2-40B4-BE49-F238E27FC236}">
                <a16:creationId xmlns:a16="http://schemas.microsoft.com/office/drawing/2014/main" id="{DC0B4B06-3DED-7FFA-DAC3-68C0BBAFB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1" b="27553"/>
          <a:stretch/>
        </p:blipFill>
        <p:spPr bwMode="auto">
          <a:xfrm>
            <a:off x="150684" y="4988379"/>
            <a:ext cx="1064100" cy="638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ech" descr="Frog Cartoon Animal - Free vector graphic on Pixabay">
            <a:extLst>
              <a:ext uri="{FF2B5EF4-FFF2-40B4-BE49-F238E27FC236}">
                <a16:creationId xmlns:a16="http://schemas.microsoft.com/office/drawing/2014/main" id="{68024913-DA12-0FEB-DD06-40746183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" y="4014877"/>
            <a:ext cx="1232745" cy="1219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0213C333-AFA6-92AD-8628-9CFBA8E0C188}"/>
              </a:ext>
            </a:extLst>
          </p:cNvPr>
          <p:cNvSpPr/>
          <p:nvPr/>
        </p:nvSpPr>
        <p:spPr>
          <a:xfrm rot="8059824">
            <a:off x="573344" y="4733965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7A15FC7-3BAB-5838-5E6E-30DAA8FD8F16}"/>
              </a:ext>
            </a:extLst>
          </p:cNvPr>
          <p:cNvSpPr/>
          <p:nvPr/>
        </p:nvSpPr>
        <p:spPr>
          <a:xfrm rot="8059824">
            <a:off x="1680612" y="4744061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314B3C7-93BD-666B-5581-DBAE49DE7DB6}"/>
              </a:ext>
            </a:extLst>
          </p:cNvPr>
          <p:cNvSpPr/>
          <p:nvPr/>
        </p:nvSpPr>
        <p:spPr>
          <a:xfrm rot="8059824">
            <a:off x="2785966" y="4723870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B9C9C79-CB28-0791-9228-B1A15872AF6A}"/>
              </a:ext>
            </a:extLst>
          </p:cNvPr>
          <p:cNvSpPr/>
          <p:nvPr/>
        </p:nvSpPr>
        <p:spPr>
          <a:xfrm rot="8059824">
            <a:off x="3845518" y="4744060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4726872-342A-EAC1-A13F-D293535C78E7}"/>
              </a:ext>
            </a:extLst>
          </p:cNvPr>
          <p:cNvSpPr/>
          <p:nvPr/>
        </p:nvSpPr>
        <p:spPr>
          <a:xfrm rot="8059824">
            <a:off x="5006310" y="4744060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1A3291B-845E-6A57-A5C9-247E687E954A}"/>
              </a:ext>
            </a:extLst>
          </p:cNvPr>
          <p:cNvSpPr/>
          <p:nvPr/>
        </p:nvSpPr>
        <p:spPr>
          <a:xfrm rot="8059824">
            <a:off x="6071423" y="4744061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E43B682-442B-193D-2BCB-35D2C1CB7A85}"/>
              </a:ext>
            </a:extLst>
          </p:cNvPr>
          <p:cNvSpPr/>
          <p:nvPr/>
        </p:nvSpPr>
        <p:spPr>
          <a:xfrm rot="8059824">
            <a:off x="7082213" y="4748544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721876-529D-9D09-366C-191D81BD934F}"/>
              </a:ext>
            </a:extLst>
          </p:cNvPr>
          <p:cNvSpPr/>
          <p:nvPr/>
        </p:nvSpPr>
        <p:spPr>
          <a:xfrm rot="8059824">
            <a:off x="8147327" y="4770773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9E1AB1D-20D6-F804-5BD4-51D4CF12E253}"/>
              </a:ext>
            </a:extLst>
          </p:cNvPr>
          <p:cNvSpPr/>
          <p:nvPr/>
        </p:nvSpPr>
        <p:spPr>
          <a:xfrm rot="8059824">
            <a:off x="9166671" y="4770775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898BD377-C35A-2410-0E8F-663EA649B5A4}"/>
              </a:ext>
            </a:extLst>
          </p:cNvPr>
          <p:cNvSpPr/>
          <p:nvPr/>
        </p:nvSpPr>
        <p:spPr>
          <a:xfrm rot="8059824">
            <a:off x="10233301" y="4719880"/>
            <a:ext cx="1620168" cy="1638853"/>
          </a:xfrm>
          <a:prstGeom prst="arc">
            <a:avLst/>
          </a:prstGeom>
          <a:ln w="28575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9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7.40741E-7 L 0.03294 -0.12083 C 0.03867 -0.14815 0.04726 -0.16157 0.05599 -0.16157 C 0.06627 -0.16157 0.07435 -0.14815 0.07995 -0.12083 L 0.10742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42 -4.07407E-6 L 0.1306 -0.12384 C 0.13541 -0.15138 0.14271 -0.16597 0.15039 -0.16597 C 0.15911 -0.16597 0.16614 -0.15138 0.17096 -0.12384 L 0.19466 -4.07407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66 7.40741E-7 L 0.21927 -0.12222 C 0.22421 -0.14954 0.23203 -0.16412 0.23997 -0.16412 C 0.24921 -0.16412 0.25677 -0.14954 0.26171 -0.12222 L 0.28684 7.40741E-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99 4.44444E-6 L 0.2987 -0.10695 C 0.30299 -0.13102 0.30963 -0.14375 0.31653 -0.14375 C 0.32435 -0.14375 0.33047 -0.13102 0.33489 -0.10695 L 0.35586 4.44444E-6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86 4.44444E-6 L 0.38281 -0.06922 C 0.38841 -0.08496 0.397 -0.09306 0.40573 -0.09306 C 0.41601 -0.09306 0.42409 -0.08496 0.42982 -0.06922 L 0.45703 4.44444E-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703 4.44444E-6 L 0.48021 -0.13287 C 0.48502 -0.1625 0.49245 -0.17778 0.50013 -0.17778 C 0.50885 -0.17778 0.51575 -0.1625 0.5207 -0.13287 L 0.54427 4.44444E-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27 -7.40741E-7 L 0.56745 -0.06944 C 0.57226 -0.08518 0.57969 -0.09305 0.58737 -0.09305 C 0.59609 -0.09305 0.60299 -0.08518 0.60794 -0.06944 L 0.63151 -7.40741E-7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44 -2.59259E-6 L 0.66471 -0.06944 C 0.66901 -0.08518 0.675 -0.09305 0.68151 -0.09305 C 0.68893 -0.09305 0.69466 -0.08518 0.6987 -0.06944 L 0.71875 -2.59259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875 4.44444E-6 L 0.74166 -0.06945 C 0.74661 -0.08519 0.7539 -0.09306 0.76172 -0.09306 C 0.77044 -0.09306 0.77721 -0.08519 0.78216 -0.06945 L 0.80599 4.44444E-6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599 -0.06042 L 0.82916 -0.09908 C 0.83411 -0.10787 0.8414 -0.11227 0.84909 -0.11227 C 0.85781 -0.11227 0.86471 -0.10787 0.86979 -0.09908 L 0.89323 -0.0604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6B90AE-7595-382B-5816-2CA6C7A96D9E}"/>
              </a:ext>
            </a:extLst>
          </p:cNvPr>
          <p:cNvCxnSpPr>
            <a:cxnSpLocks/>
          </p:cNvCxnSpPr>
          <p:nvPr/>
        </p:nvCxnSpPr>
        <p:spPr>
          <a:xfrm>
            <a:off x="321161" y="2673625"/>
            <a:ext cx="11252043" cy="5051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00C3F3-0D31-1984-11BA-0D81A31D3052}"/>
              </a:ext>
            </a:extLst>
          </p:cNvPr>
          <p:cNvCxnSpPr>
            <a:cxnSpLocks/>
          </p:cNvCxnSpPr>
          <p:nvPr/>
        </p:nvCxnSpPr>
        <p:spPr>
          <a:xfrm flipV="1">
            <a:off x="321161" y="248975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92F501-2939-BD16-171F-D5B2CD28F67B}"/>
              </a:ext>
            </a:extLst>
          </p:cNvPr>
          <p:cNvCxnSpPr>
            <a:cxnSpLocks/>
          </p:cNvCxnSpPr>
          <p:nvPr/>
        </p:nvCxnSpPr>
        <p:spPr>
          <a:xfrm flipV="1">
            <a:off x="1424404" y="2519561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F72276-B72F-7FFC-0768-23423B10A2F8}"/>
              </a:ext>
            </a:extLst>
          </p:cNvPr>
          <p:cNvCxnSpPr>
            <a:cxnSpLocks/>
          </p:cNvCxnSpPr>
          <p:nvPr/>
        </p:nvCxnSpPr>
        <p:spPr>
          <a:xfrm flipV="1">
            <a:off x="2546078" y="2529504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F2A5F2-17CF-1688-3B20-ED287BCB1C74}"/>
              </a:ext>
            </a:extLst>
          </p:cNvPr>
          <p:cNvCxnSpPr>
            <a:cxnSpLocks/>
          </p:cNvCxnSpPr>
          <p:nvPr/>
        </p:nvCxnSpPr>
        <p:spPr>
          <a:xfrm flipV="1">
            <a:off x="3676034" y="2519561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5D907-AE13-E801-54CA-1683824910BF}"/>
              </a:ext>
            </a:extLst>
          </p:cNvPr>
          <p:cNvCxnSpPr>
            <a:cxnSpLocks/>
          </p:cNvCxnSpPr>
          <p:nvPr/>
        </p:nvCxnSpPr>
        <p:spPr>
          <a:xfrm flipV="1">
            <a:off x="4782384" y="2530937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45B536-28E5-1E1F-E3EB-19D0BA1D9324}"/>
              </a:ext>
            </a:extLst>
          </p:cNvPr>
          <p:cNvCxnSpPr>
            <a:cxnSpLocks/>
          </p:cNvCxnSpPr>
          <p:nvPr/>
        </p:nvCxnSpPr>
        <p:spPr>
          <a:xfrm flipV="1">
            <a:off x="5899707" y="2530936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93793C-84B2-A5CF-0624-F8A2FE9AB459}"/>
              </a:ext>
            </a:extLst>
          </p:cNvPr>
          <p:cNvCxnSpPr>
            <a:cxnSpLocks/>
          </p:cNvCxnSpPr>
          <p:nvPr/>
        </p:nvCxnSpPr>
        <p:spPr>
          <a:xfrm flipV="1">
            <a:off x="7023034" y="2519563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AD04A7-08D5-29CF-68D8-D5ADC907DEDC}"/>
              </a:ext>
            </a:extLst>
          </p:cNvPr>
          <p:cNvCxnSpPr>
            <a:cxnSpLocks/>
          </p:cNvCxnSpPr>
          <p:nvPr/>
        </p:nvCxnSpPr>
        <p:spPr>
          <a:xfrm flipV="1">
            <a:off x="8145742" y="251956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015995-FBE9-9AE8-3AD7-99DEC45CB876}"/>
              </a:ext>
            </a:extLst>
          </p:cNvPr>
          <p:cNvCxnSpPr>
            <a:cxnSpLocks/>
          </p:cNvCxnSpPr>
          <p:nvPr/>
        </p:nvCxnSpPr>
        <p:spPr>
          <a:xfrm flipV="1">
            <a:off x="9268449" y="2529505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91E402-0301-2F7F-27FA-679BA0966BA3}"/>
              </a:ext>
            </a:extLst>
          </p:cNvPr>
          <p:cNvCxnSpPr>
            <a:cxnSpLocks/>
          </p:cNvCxnSpPr>
          <p:nvPr/>
        </p:nvCxnSpPr>
        <p:spPr>
          <a:xfrm flipV="1">
            <a:off x="10399438" y="2519562"/>
            <a:ext cx="0" cy="3677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0E93C9-A541-FABD-74A5-5C48727FBA7A}"/>
              </a:ext>
            </a:extLst>
          </p:cNvPr>
          <p:cNvSpPr txBox="1"/>
          <p:nvPr/>
        </p:nvSpPr>
        <p:spPr>
          <a:xfrm>
            <a:off x="35742" y="3178493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BB2BB-2196-8172-ED8F-6CADA873E92F}"/>
              </a:ext>
            </a:extLst>
          </p:cNvPr>
          <p:cNvSpPr txBox="1"/>
          <p:nvPr/>
        </p:nvSpPr>
        <p:spPr>
          <a:xfrm>
            <a:off x="1138985" y="3178492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540D8-B097-A557-EC88-7E4D0A0A406F}"/>
              </a:ext>
            </a:extLst>
          </p:cNvPr>
          <p:cNvSpPr txBox="1"/>
          <p:nvPr/>
        </p:nvSpPr>
        <p:spPr>
          <a:xfrm>
            <a:off x="2260659" y="3178491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F87CD-8151-C82D-4EC3-6B0B73EA4E3E}"/>
              </a:ext>
            </a:extLst>
          </p:cNvPr>
          <p:cNvSpPr txBox="1"/>
          <p:nvPr/>
        </p:nvSpPr>
        <p:spPr>
          <a:xfrm>
            <a:off x="3390615" y="3178491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B09EE5-0062-16F1-BBD7-744028639E40}"/>
              </a:ext>
            </a:extLst>
          </p:cNvPr>
          <p:cNvSpPr txBox="1"/>
          <p:nvPr/>
        </p:nvSpPr>
        <p:spPr>
          <a:xfrm>
            <a:off x="4496965" y="3178490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317EDD-E7AC-A58F-E23D-7CA4CC548DEB}"/>
              </a:ext>
            </a:extLst>
          </p:cNvPr>
          <p:cNvSpPr txBox="1"/>
          <p:nvPr/>
        </p:nvSpPr>
        <p:spPr>
          <a:xfrm>
            <a:off x="5600208" y="3178490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CBCDDF-5C53-01B3-9CF4-D18D6887F232}"/>
              </a:ext>
            </a:extLst>
          </p:cNvPr>
          <p:cNvSpPr txBox="1"/>
          <p:nvPr/>
        </p:nvSpPr>
        <p:spPr>
          <a:xfrm>
            <a:off x="6721882" y="3178490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04C536-AB73-90CD-415C-9074850B8B70}"/>
              </a:ext>
            </a:extLst>
          </p:cNvPr>
          <p:cNvSpPr txBox="1"/>
          <p:nvPr/>
        </p:nvSpPr>
        <p:spPr>
          <a:xfrm>
            <a:off x="7860323" y="3159826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B9C00C-5D8E-BED9-2012-DC522A953454}"/>
              </a:ext>
            </a:extLst>
          </p:cNvPr>
          <p:cNvSpPr txBox="1"/>
          <p:nvPr/>
        </p:nvSpPr>
        <p:spPr>
          <a:xfrm>
            <a:off x="8958188" y="3178489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C163F3-D557-49D6-9BB8-AEBE2390CE0B}"/>
              </a:ext>
            </a:extLst>
          </p:cNvPr>
          <p:cNvSpPr txBox="1"/>
          <p:nvPr/>
        </p:nvSpPr>
        <p:spPr>
          <a:xfrm>
            <a:off x="10085240" y="3150491"/>
            <a:ext cx="72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A9E36E-85A7-BBE7-CC92-9B53DBCFDC8A}"/>
              </a:ext>
            </a:extLst>
          </p:cNvPr>
          <p:cNvSpPr txBox="1"/>
          <p:nvPr/>
        </p:nvSpPr>
        <p:spPr>
          <a:xfrm>
            <a:off x="10949586" y="3150491"/>
            <a:ext cx="124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0633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6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Flowers Images Clipart">
            <a:extLst>
              <a:ext uri="{FF2B5EF4-FFF2-40B4-BE49-F238E27FC236}">
                <a16:creationId xmlns:a16="http://schemas.microsoft.com/office/drawing/2014/main" id="{72F0BDB5-B8EE-76DE-F758-6E4FF268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09" y="4519732"/>
            <a:ext cx="617947" cy="16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lowers Images Clipart">
            <a:extLst>
              <a:ext uri="{FF2B5EF4-FFF2-40B4-BE49-F238E27FC236}">
                <a16:creationId xmlns:a16="http://schemas.microsoft.com/office/drawing/2014/main" id="{ED172BA5-13BD-AE47-4F4B-54BD67E6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783">
            <a:off x="9861834" y="3784844"/>
            <a:ext cx="746264" cy="244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lowers Images Clipart">
            <a:extLst>
              <a:ext uri="{FF2B5EF4-FFF2-40B4-BE49-F238E27FC236}">
                <a16:creationId xmlns:a16="http://schemas.microsoft.com/office/drawing/2014/main" id="{D9C361F9-81D6-A56B-A21F-5AE73E38E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106" flipH="1">
            <a:off x="7229930" y="3801897"/>
            <a:ext cx="1093013" cy="23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lowers Images Clipart">
            <a:extLst>
              <a:ext uri="{FF2B5EF4-FFF2-40B4-BE49-F238E27FC236}">
                <a16:creationId xmlns:a16="http://schemas.microsoft.com/office/drawing/2014/main" id="{E5B0C577-1027-D2B4-E330-C2AD5ABB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922">
            <a:off x="5029886" y="3711768"/>
            <a:ext cx="830016" cy="24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wers Images Clipart">
            <a:extLst>
              <a:ext uri="{FF2B5EF4-FFF2-40B4-BE49-F238E27FC236}">
                <a16:creationId xmlns:a16="http://schemas.microsoft.com/office/drawing/2014/main" id="{53E59C98-F25B-877D-4732-7B473A1E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89" y="4001571"/>
            <a:ext cx="813869" cy="21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Ong" descr="Cartoon bee image | Free SVG">
            <a:extLst>
              <a:ext uri="{FF2B5EF4-FFF2-40B4-BE49-F238E27FC236}">
                <a16:creationId xmlns:a16="http://schemas.microsoft.com/office/drawing/2014/main" id="{65AAC09A-FE39-ED2F-ED98-4918296C5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30127" r="22825" b="30508"/>
          <a:stretch/>
        </p:blipFill>
        <p:spPr bwMode="auto">
          <a:xfrm flipH="1">
            <a:off x="0" y="3079010"/>
            <a:ext cx="1409292" cy="1016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74CEBD-E7E7-EEBB-7996-5BB99CBDC16D}"/>
              </a:ext>
            </a:extLst>
          </p:cNvPr>
          <p:cNvSpPr txBox="1"/>
          <p:nvPr/>
        </p:nvSpPr>
        <p:spPr>
          <a:xfrm>
            <a:off x="368668" y="6084376"/>
            <a:ext cx="11441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1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2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3 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4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5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6  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7 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8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9</a:t>
            </a:r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  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B8B9D39B-A6A2-2FB9-556F-2FFB226C24B1}"/>
              </a:ext>
            </a:extLst>
          </p:cNvPr>
          <p:cNvSpPr/>
          <p:nvPr/>
        </p:nvSpPr>
        <p:spPr>
          <a:xfrm rot="8059824">
            <a:off x="504817" y="4768243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DE6AD314-9EB3-0B96-5AB2-F205E088DFD2}"/>
              </a:ext>
            </a:extLst>
          </p:cNvPr>
          <p:cNvSpPr/>
          <p:nvPr/>
        </p:nvSpPr>
        <p:spPr>
          <a:xfrm rot="8059824">
            <a:off x="1680612" y="4744061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6088653-F6EF-AAB5-32B3-D6133C96E179}"/>
              </a:ext>
            </a:extLst>
          </p:cNvPr>
          <p:cNvSpPr/>
          <p:nvPr/>
        </p:nvSpPr>
        <p:spPr>
          <a:xfrm rot="8059824">
            <a:off x="2883843" y="4719880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191A23D-762D-3730-4E92-FAE72EC34BFB}"/>
              </a:ext>
            </a:extLst>
          </p:cNvPr>
          <p:cNvSpPr/>
          <p:nvPr/>
        </p:nvSpPr>
        <p:spPr>
          <a:xfrm rot="8059824">
            <a:off x="3961950" y="4744061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2C554BA-1276-6713-7DEA-0FA37CC9438F}"/>
              </a:ext>
            </a:extLst>
          </p:cNvPr>
          <p:cNvSpPr/>
          <p:nvPr/>
        </p:nvSpPr>
        <p:spPr>
          <a:xfrm rot="8059824">
            <a:off x="5122348" y="4727776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F0392DD-89C1-D615-DF0D-9FEBA18B1128}"/>
              </a:ext>
            </a:extLst>
          </p:cNvPr>
          <p:cNvSpPr/>
          <p:nvPr/>
        </p:nvSpPr>
        <p:spPr>
          <a:xfrm rot="8059824">
            <a:off x="6262266" y="4727775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BDDB3136-9DD7-44FD-FE07-9E00C9FEB28A}"/>
              </a:ext>
            </a:extLst>
          </p:cNvPr>
          <p:cNvSpPr/>
          <p:nvPr/>
        </p:nvSpPr>
        <p:spPr>
          <a:xfrm rot="8059824">
            <a:off x="7430937" y="4768242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F531013-03D6-638C-8C9E-14D900435C65}"/>
              </a:ext>
            </a:extLst>
          </p:cNvPr>
          <p:cNvSpPr/>
          <p:nvPr/>
        </p:nvSpPr>
        <p:spPr>
          <a:xfrm rot="8059824">
            <a:off x="8627071" y="4768242"/>
            <a:ext cx="1620168" cy="163885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C59DF5F-000A-1CD9-B0FE-8C3251C25BFE}"/>
              </a:ext>
            </a:extLst>
          </p:cNvPr>
          <p:cNvSpPr/>
          <p:nvPr/>
        </p:nvSpPr>
        <p:spPr>
          <a:xfrm rot="8059824">
            <a:off x="9841703" y="4860745"/>
            <a:ext cx="1515601" cy="1557613"/>
          </a:xfrm>
          <a:prstGeom prst="arc">
            <a:avLst/>
          </a:prstGeom>
          <a:ln w="28575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lowers Images Clipart">
            <a:extLst>
              <a:ext uri="{FF2B5EF4-FFF2-40B4-BE49-F238E27FC236}">
                <a16:creationId xmlns:a16="http://schemas.microsoft.com/office/drawing/2014/main" id="{D3251E71-68C1-52C6-9787-EABFC35C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1" y="4751054"/>
            <a:ext cx="791873" cy="149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wers Images Clipart">
            <a:extLst>
              <a:ext uri="{FF2B5EF4-FFF2-40B4-BE49-F238E27FC236}">
                <a16:creationId xmlns:a16="http://schemas.microsoft.com/office/drawing/2014/main" id="{94CF3CE2-76FB-A430-F259-D713F376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6920" y="4578303"/>
            <a:ext cx="597024" cy="15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lowers Images Clipart">
            <a:extLst>
              <a:ext uri="{FF2B5EF4-FFF2-40B4-BE49-F238E27FC236}">
                <a16:creationId xmlns:a16="http://schemas.microsoft.com/office/drawing/2014/main" id="{70EFA26E-9D77-2E08-70F7-98EC67984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555" flipH="1">
            <a:off x="3941983" y="4699293"/>
            <a:ext cx="674861" cy="144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lowers Images Clipart">
            <a:extLst>
              <a:ext uri="{FF2B5EF4-FFF2-40B4-BE49-F238E27FC236}">
                <a16:creationId xmlns:a16="http://schemas.microsoft.com/office/drawing/2014/main" id="{B4480B07-1780-625A-9162-63775676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8483" y="4609632"/>
            <a:ext cx="705179" cy="15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lowers Images Clipart">
            <a:extLst>
              <a:ext uri="{FF2B5EF4-FFF2-40B4-BE49-F238E27FC236}">
                <a16:creationId xmlns:a16="http://schemas.microsoft.com/office/drawing/2014/main" id="{4CC44C43-A97B-54FF-BFF8-C043E5DBA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106" flipH="1">
            <a:off x="10900411" y="4505004"/>
            <a:ext cx="802854" cy="172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9245 0.0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45 0.05949 L 0.19505 -0.00162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63 0.06041 L 0.47448 0.068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448 0.06898 L 0.56042 -0.001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05 -0.00162 L 0.28828 0.060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29 0.06041 L 0.39063 0.0604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42 -0.00162 L 0.69141 0.0708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9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141 0.07083 L 0.79688 0.0504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146</Words>
  <Application>Microsoft Office PowerPoint</Application>
  <PresentationFormat>Widescreen</PresentationFormat>
  <Paragraphs>35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Minion Pro Cond</vt:lpstr>
      <vt:lpstr>UTM Androgyne</vt:lpstr>
      <vt:lpstr>UTM Avo</vt:lpstr>
      <vt:lpstr>UTM God's Word</vt:lpstr>
      <vt:lpstr>UTM Helve</vt:lpstr>
      <vt:lpstr>Office Theme</vt:lpstr>
      <vt:lpstr>PHÒNG GIÁO DỤC VÀ ĐÀO TẠO QUẬN LONG BIÊN TRƯỜNG MẦM NON ĐÔ THỊ VIỆT HƯNG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84387475605</cp:lastModifiedBy>
  <cp:revision>147</cp:revision>
  <dcterms:created xsi:type="dcterms:W3CDTF">2022-12-01T04:22:01Z</dcterms:created>
  <dcterms:modified xsi:type="dcterms:W3CDTF">2023-02-07T03:44:43Z</dcterms:modified>
</cp:coreProperties>
</file>