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</p:sldMasterIdLst>
  <p:notesMasterIdLst>
    <p:notesMasterId r:id="rId35"/>
  </p:notesMasterIdLst>
  <p:sldIdLst>
    <p:sldId id="446" r:id="rId13"/>
    <p:sldId id="447" r:id="rId14"/>
    <p:sldId id="448" r:id="rId15"/>
    <p:sldId id="449" r:id="rId16"/>
    <p:sldId id="450" r:id="rId17"/>
    <p:sldId id="455" r:id="rId18"/>
    <p:sldId id="456" r:id="rId19"/>
    <p:sldId id="451" r:id="rId20"/>
    <p:sldId id="452" r:id="rId21"/>
    <p:sldId id="257" r:id="rId22"/>
    <p:sldId id="435" r:id="rId23"/>
    <p:sldId id="436" r:id="rId24"/>
    <p:sldId id="437" r:id="rId25"/>
    <p:sldId id="460" r:id="rId26"/>
    <p:sldId id="438" r:id="rId27"/>
    <p:sldId id="443" r:id="rId28"/>
    <p:sldId id="439" r:id="rId29"/>
    <p:sldId id="444" r:id="rId30"/>
    <p:sldId id="408" r:id="rId31"/>
    <p:sldId id="454" r:id="rId32"/>
    <p:sldId id="457" r:id="rId33"/>
    <p:sldId id="458" r:id="rId3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guyễn Toản" initials="NT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1724"/>
    <a:srgbClr val="EB1C24"/>
    <a:srgbClr val="00009E"/>
    <a:srgbClr val="FFC717"/>
    <a:srgbClr val="B01116"/>
    <a:srgbClr val="FFFFFF"/>
    <a:srgbClr val="F11D22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8" autoAdjust="0"/>
    <p:restoredTop sz="94660"/>
  </p:normalViewPr>
  <p:slideViewPr>
    <p:cSldViewPr>
      <p:cViewPr>
        <p:scale>
          <a:sx n="63" d="100"/>
          <a:sy n="63" d="100"/>
        </p:scale>
        <p:origin x="-390" y="-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heme" Target="theme/theme1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10-16T09:43:54.171" idx="1">
    <p:pos x="4867" y="-59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10-16T09:43:54.171" idx="2">
    <p:pos x="4867" y="-59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74E9141E-399C-8054-1B89-BE2418ECCF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85A3E1-C5EA-B253-03CF-5552B23CC5D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07A4257-69B0-4578-BD92-0A79CF832630}" type="datetimeFigureOut">
              <a:rPr lang="en-US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1AB3D370-6B0A-451B-8C15-9296643BFF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CFC0DBA3-F524-8B86-7D94-2E35DA2F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51E0565-0C76-59C8-F285-4884FA6A019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D128A0-0D5B-78DC-E414-036EF22593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FC3BC5-9B05-491A-A821-FAF8A3C305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6301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DDEC86-9EDC-37A3-045E-136DE6788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B1D68-6E08-4CE3-98DA-510631138180}" type="datetimeFigureOut">
              <a:rPr lang="en-US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664A87-5C53-57A8-7E1C-AF5938227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0C91C0-133E-FC27-D714-5CB20BF44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AAD3F-8DA1-4795-BD5F-24C4ACFEE0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625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F7B201-11FE-3459-5923-1059273CE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1AC46-3E4C-4EAC-85AE-F34B316245F4}" type="datetimeFigureOut">
              <a:rPr lang="en-US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F2C256-5F37-99E7-5E93-8F5FA00E3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57CB86-8EB9-9953-F9F2-B776859D1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60942-6F52-4369-B4A7-05B8BAC01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0136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C6AF57-325D-4801-AC0E-0F74321D0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11336F-9A75-4C7F-A40F-B4A51A27C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E9A2FD-5BC6-4182-B30D-871C921CE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54E7BD-90EF-4E11-81AB-F2472ACA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A29496-AA1B-4D21-BF54-922AD38D5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613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ACAC7A-ADE9-4F38-8BD6-19B5C92E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56E927-7398-4200-8990-51743F748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257CF4-19C6-438B-BA7B-997AE1AAB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7D7A47-D587-416B-86C6-76B740AB3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1504EE-075A-48B9-8C5E-6E79112C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245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0F72BB-5532-4A74-A0FF-90B61A53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C43BF9-4294-4EE8-A9F1-604919479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60A8F2-885B-4173-A281-B194EC661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C0A289-9EE4-4E4D-9624-4864C1DD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B844C6-DE65-4EEF-BE23-92BF2F4D6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0971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C373C2-0DE4-4BA9-9A06-D0B08AC03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31FA6F-3E19-486C-9401-91E79F55D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21697A-2EC2-4E68-875E-25E9879B2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EEB3D1-0800-4A06-83B5-069CD1513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C8600D-5183-4B5C-B72C-B04BF02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0601D9-9033-4CD8-B78A-2B7AA2A85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2953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D5FDD2-7338-40A5-9102-21DA818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2C9481-8477-455C-8B0C-A83687013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1A3D3FD-CDB6-4F87-A183-609796F1C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432E16-5620-47D9-8751-AD240C20E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3A9D37A-D895-4A89-A13F-54E6BCE390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91FCBBA-0DE3-4017-887E-F2E6B3DFF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400BA09-66C3-4A10-A595-C8A2C851E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AE1A33-8015-4E49-97B3-0A65B5C08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8709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15F1C2-725F-4ADF-960A-B17485DFF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967221F-2292-4BED-BAA8-2E7EF6061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605BCAB-A95F-43E0-B8A2-A7C72FC1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EB225A7-6535-4C1C-8679-8A0EDF13F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7237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A32344-4537-4C54-A459-319220C51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7BB61FC-28B4-4D54-81DF-77162A6C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642EC0C-0A24-4B4E-82CE-47F824C6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9001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E75632-2FEF-4CF4-9A72-F100EF72B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6961CC-69AA-4959-9883-4EE9DBCAC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FB2EF7-8EA0-449F-869F-7F2BD07B6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0457A0-52C9-4C05-88EB-8B35C9F36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D9D9630-CED5-40EE-B1EC-831831760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C1CD17-DA0E-475D-88DE-B2A52FB0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137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C1FFBE-3541-4146-A872-C2A47BA23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12305-351A-4773-A771-A3BEBAC844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9F8210-05F1-4A49-8719-3B340737B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0BDF9E-6958-463C-959C-0377069C3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55DBE4-7C29-4B71-9A1F-8ADDC67C9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F2F7C2-54FA-4EF0-8A82-03487992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629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2DCB85-80A5-4C20-9EC4-A0AB5A23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0D891A-3448-4848-9BE8-EF2FA40E3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AA11AE-91CC-4681-91D1-1187EE46E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D21A60-3EFE-4FCA-A6CB-0561DD21F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177342-8964-4440-B70B-18A30206F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294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EBB648-9815-C75A-39E3-054C2B920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54A30-9186-4E67-BA75-263A91ECFFEA}" type="datetimeFigureOut">
              <a:rPr lang="en-US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1D3B98-F2FB-ADA7-A4E8-3841823F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8F52E3-8FF8-30F7-1046-8D2218245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0F6BE-CB98-4429-AB51-E1BA0D53A4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46366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8A41D53-03A0-4692-8B38-A9A4CD95AC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904722-C444-4370-9EE0-5A46B41FD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2FC4FC-DDF5-4F3A-B9A2-73BBF5052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ACB1AD-1FF0-4705-B704-9BE182DE9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734BF7-3179-4B7E-854B-2B6ABA442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5937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C6AF57-325D-4801-AC0E-0F74321D0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11336F-9A75-4C7F-A40F-B4A51A27C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E9A2FD-5BC6-4182-B30D-871C921CE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54E7BD-90EF-4E11-81AB-F2472ACA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A29496-AA1B-4D21-BF54-922AD38D5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613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ACAC7A-ADE9-4F38-8BD6-19B5C92E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56E927-7398-4200-8990-51743F748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257CF4-19C6-438B-BA7B-997AE1AAB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7D7A47-D587-416B-86C6-76B740AB3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1504EE-075A-48B9-8C5E-6E79112C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245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0F72BB-5532-4A74-A0FF-90B61A53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C43BF9-4294-4EE8-A9F1-604919479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60A8F2-885B-4173-A281-B194EC661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C0A289-9EE4-4E4D-9624-4864C1DD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B844C6-DE65-4EEF-BE23-92BF2F4D6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0971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C373C2-0DE4-4BA9-9A06-D0B08AC03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31FA6F-3E19-486C-9401-91E79F55D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21697A-2EC2-4E68-875E-25E9879B2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EEB3D1-0800-4A06-83B5-069CD1513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C8600D-5183-4B5C-B72C-B04BF02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0601D9-9033-4CD8-B78A-2B7AA2A85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29538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D5FDD2-7338-40A5-9102-21DA818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2C9481-8477-455C-8B0C-A83687013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1A3D3FD-CDB6-4F87-A183-609796F1C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432E16-5620-47D9-8751-AD240C20E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3A9D37A-D895-4A89-A13F-54E6BCE390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91FCBBA-0DE3-4017-887E-F2E6B3DFF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400BA09-66C3-4A10-A595-C8A2C851E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AE1A33-8015-4E49-97B3-0A65B5C08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8709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15F1C2-725F-4ADF-960A-B17485DFF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967221F-2292-4BED-BAA8-2E7EF6061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605BCAB-A95F-43E0-B8A2-A7C72FC1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EB225A7-6535-4C1C-8679-8A0EDF13F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72371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A32344-4537-4C54-A459-319220C51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7BB61FC-28B4-4D54-81DF-77162A6C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642EC0C-0A24-4B4E-82CE-47F824C6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9001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E75632-2FEF-4CF4-9A72-F100EF72B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6961CC-69AA-4959-9883-4EE9DBCAC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FB2EF7-8EA0-449F-869F-7F2BD07B6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0457A0-52C9-4C05-88EB-8B35C9F36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D9D9630-CED5-40EE-B1EC-831831760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C1CD17-DA0E-475D-88DE-B2A52FB0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137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C1FFBE-3541-4146-A872-C2A47BA23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12305-351A-4773-A771-A3BEBAC844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9F8210-05F1-4A49-8719-3B340737B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0BDF9E-6958-463C-959C-0377069C3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55DBE4-7C29-4B71-9A1F-8ADDC67C9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F2F7C2-54FA-4EF0-8A82-03487992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62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C6AF57-325D-4801-AC0E-0F74321D0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11336F-9A75-4C7F-A40F-B4A51A27C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E9A2FD-5BC6-4182-B30D-871C921CE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54E7BD-90EF-4E11-81AB-F2472ACA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A29496-AA1B-4D21-BF54-922AD38D5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522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2DCB85-80A5-4C20-9EC4-A0AB5A23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0D891A-3448-4848-9BE8-EF2FA40E3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AA11AE-91CC-4681-91D1-1187EE46E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D21A60-3EFE-4FCA-A6CB-0561DD21F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177342-8964-4440-B70B-18A30206F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29461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8A41D53-03A0-4692-8B38-A9A4CD95AC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904722-C444-4370-9EE0-5A46B41FD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2FC4FC-DDF5-4F3A-B9A2-73BBF5052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ACB1AD-1FF0-4705-B704-9BE182DE9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734BF7-3179-4B7E-854B-2B6ABA442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593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CEA1E-F082-41E8-A963-C14CFD2914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194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88AA2-7B4E-4F3E-9741-331FF801D8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27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5A7E8-4576-4A05-8BA8-7E9A1EB168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78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8C5E3-45F5-4FA3-9DD1-BA94FFAC92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5249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06985-0ABD-4EB3-932A-F17D6F91A3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105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33E29-2DB4-4061-AE3E-B443DFEAE9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8171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7F8A4-4CD9-4C67-A6A1-1477ED20DA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94494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670B5-4823-48E8-B883-251D44B399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26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ACAC7A-ADE9-4F38-8BD6-19B5C92E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56E927-7398-4200-8990-51743F748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257CF4-19C6-438B-BA7B-997AE1AAB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7D7A47-D587-416B-86C6-76B740AB3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1504EE-075A-48B9-8C5E-6E79112C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9146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D4C43-AE2C-47CF-955E-611F99B018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2735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476E7-701E-4BB9-9BF5-9E7514F70F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1244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35D7B-593E-49E7-A37E-EF8548F3BF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288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0F72BB-5532-4A74-A0FF-90B61A53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C43BF9-4294-4EE8-A9F1-604919479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60A8F2-885B-4173-A281-B194EC661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C0A289-9EE4-4E4D-9624-4864C1DD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B844C6-DE65-4EEF-BE23-92BF2F4D6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10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C373C2-0DE4-4BA9-9A06-D0B08AC03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31FA6F-3E19-486C-9401-91E79F55D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21697A-2EC2-4E68-875E-25E9879B2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EEB3D1-0800-4A06-83B5-069CD1513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C8600D-5183-4B5C-B72C-B04BF02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0601D9-9033-4CD8-B78A-2B7AA2A85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949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D5FDD2-7338-40A5-9102-21DA818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2C9481-8477-455C-8B0C-A83687013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1A3D3FD-CDB6-4F87-A183-609796F1C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432E16-5620-47D9-8751-AD240C20E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3A9D37A-D895-4A89-A13F-54E6BCE390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91FCBBA-0DE3-4017-887E-F2E6B3DFF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400BA09-66C3-4A10-A595-C8A2C851E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AE1A33-8015-4E49-97B3-0A65B5C08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615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15F1C2-725F-4ADF-960A-B17485DFF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967221F-2292-4BED-BAA8-2E7EF6061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605BCAB-A95F-43E0-B8A2-A7C72FC1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EB225A7-6535-4C1C-8679-8A0EDF13F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96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A32344-4537-4C54-A459-319220C51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7BB61FC-28B4-4D54-81DF-77162A6C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642EC0C-0A24-4B4E-82CE-47F824C6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03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E75632-2FEF-4CF4-9A72-F100EF72B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6961CC-69AA-4959-9883-4EE9DBCAC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FB2EF7-8EA0-449F-869F-7F2BD07B6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0457A0-52C9-4C05-88EB-8B35C9F36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D9D9630-CED5-40EE-B1EC-831831760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C1CD17-DA0E-475D-88DE-B2A52FB0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450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51783E-DC91-86E4-99B3-B23A12FB2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2E093-060C-4B09-956C-1C917D6261CF}" type="datetimeFigureOut">
              <a:rPr lang="en-US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6C14F4-195F-4193-105A-9C5BF51D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CB8CEA-CAE4-B648-2DD7-60504DD47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DAE4F-5CA6-4C7E-9760-37B1917DBA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35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C1FFBE-3541-4146-A872-C2A47BA23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12305-351A-4773-A771-A3BEBAC844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9F8210-05F1-4A49-8719-3B340737B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0BDF9E-6958-463C-959C-0377069C3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55DBE4-7C29-4B71-9A1F-8ADDC67C9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F2F7C2-54FA-4EF0-8A82-03487992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773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2DCB85-80A5-4C20-9EC4-A0AB5A23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0D891A-3448-4848-9BE8-EF2FA40E3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AA11AE-91CC-4681-91D1-1187EE46E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D21A60-3EFE-4FCA-A6CB-0561DD21F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177342-8964-4440-B70B-18A30206F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80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8A41D53-03A0-4692-8B38-A9A4CD95AC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904722-C444-4370-9EE0-5A46B41FD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2FC4FC-DDF5-4F3A-B9A2-73BBF5052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ACB1AD-1FF0-4705-B704-9BE182DE9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734BF7-3179-4B7E-854B-2B6ABA442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288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C6AF57-325D-4801-AC0E-0F74321D0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11336F-9A75-4C7F-A40F-B4A51A27C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E9A2FD-5BC6-4182-B30D-871C921CE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54E7BD-90EF-4E11-81AB-F2472ACA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A29496-AA1B-4D21-BF54-922AD38D5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55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ACAC7A-ADE9-4F38-8BD6-19B5C92E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56E927-7398-4200-8990-51743F748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257CF4-19C6-438B-BA7B-997AE1AAB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7D7A47-D587-416B-86C6-76B740AB3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1504EE-075A-48B9-8C5E-6E79112C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8763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0F72BB-5532-4A74-A0FF-90B61A53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C43BF9-4294-4EE8-A9F1-604919479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60A8F2-885B-4173-A281-B194EC661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C0A289-9EE4-4E4D-9624-4864C1DD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B844C6-DE65-4EEF-BE23-92BF2F4D6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8146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C373C2-0DE4-4BA9-9A06-D0B08AC03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31FA6F-3E19-486C-9401-91E79F55D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21697A-2EC2-4E68-875E-25E9879B2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EEB3D1-0800-4A06-83B5-069CD1513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C8600D-5183-4B5C-B72C-B04BF02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0601D9-9033-4CD8-B78A-2B7AA2A85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7853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D5FDD2-7338-40A5-9102-21DA818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2C9481-8477-455C-8B0C-A83687013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1A3D3FD-CDB6-4F87-A183-609796F1C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432E16-5620-47D9-8751-AD240C20E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3A9D37A-D895-4A89-A13F-54E6BCE390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91FCBBA-0DE3-4017-887E-F2E6B3DFF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400BA09-66C3-4A10-A595-C8A2C851E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AE1A33-8015-4E49-97B3-0A65B5C08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948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15F1C2-725F-4ADF-960A-B17485DFF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967221F-2292-4BED-BAA8-2E7EF6061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605BCAB-A95F-43E0-B8A2-A7C72FC1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EB225A7-6535-4C1C-8679-8A0EDF13F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64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A32344-4537-4C54-A459-319220C51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7BB61FC-28B4-4D54-81DF-77162A6C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642EC0C-0A24-4B4E-82CE-47F824C6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277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2A3296-7AEC-4950-77A6-B28AEE145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944C4-F6DF-4F0F-ADBB-494D31682EB0}" type="datetimeFigureOut">
              <a:rPr lang="en-US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12D516-4810-EC98-2B6E-E44203121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3E7343-F602-3D5D-B101-49E9DCDD0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30FAE-FEE5-4D0A-BF67-51E2C43849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0469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E75632-2FEF-4CF4-9A72-F100EF72B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6961CC-69AA-4959-9883-4EE9DBCAC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FB2EF7-8EA0-449F-869F-7F2BD07B6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0457A0-52C9-4C05-88EB-8B35C9F36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D9D9630-CED5-40EE-B1EC-831831760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C1CD17-DA0E-475D-88DE-B2A52FB0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432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C1FFBE-3541-4146-A872-C2A47BA23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12305-351A-4773-A771-A3BEBAC844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9F8210-05F1-4A49-8719-3B340737B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0BDF9E-6958-463C-959C-0377069C3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55DBE4-7C29-4B71-9A1F-8ADDC67C9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F2F7C2-54FA-4EF0-8A82-03487992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045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2DCB85-80A5-4C20-9EC4-A0AB5A23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0D891A-3448-4848-9BE8-EF2FA40E3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AA11AE-91CC-4681-91D1-1187EE46E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D21A60-3EFE-4FCA-A6CB-0561DD21F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177342-8964-4440-B70B-18A30206F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7493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8A41D53-03A0-4692-8B38-A9A4CD95AC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904722-C444-4370-9EE0-5A46B41FD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2FC4FC-DDF5-4F3A-B9A2-73BBF5052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ACB1AD-1FF0-4705-B704-9BE182DE9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734BF7-3179-4B7E-854B-2B6ABA442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5220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C6AF57-325D-4801-AC0E-0F74321D0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11336F-9A75-4C7F-A40F-B4A51A27C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E9A2FD-5BC6-4182-B30D-871C921CE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54E7BD-90EF-4E11-81AB-F2472ACA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A29496-AA1B-4D21-BF54-922AD38D5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2325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ACAC7A-ADE9-4F38-8BD6-19B5C92E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56E927-7398-4200-8990-51743F748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257CF4-19C6-438B-BA7B-997AE1AAB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7D7A47-D587-416B-86C6-76B740AB3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1504EE-075A-48B9-8C5E-6E79112C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859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0F72BB-5532-4A74-A0FF-90B61A53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C43BF9-4294-4EE8-A9F1-604919479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60A8F2-885B-4173-A281-B194EC661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C0A289-9EE4-4E4D-9624-4864C1DD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B844C6-DE65-4EEF-BE23-92BF2F4D6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8321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C373C2-0DE4-4BA9-9A06-D0B08AC03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31FA6F-3E19-486C-9401-91E79F55D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21697A-2EC2-4E68-875E-25E9879B2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EEB3D1-0800-4A06-83B5-069CD1513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C8600D-5183-4B5C-B72C-B04BF02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0601D9-9033-4CD8-B78A-2B7AA2A85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2636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D5FDD2-7338-40A5-9102-21DA818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2C9481-8477-455C-8B0C-A83687013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1A3D3FD-CDB6-4F87-A183-609796F1C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432E16-5620-47D9-8751-AD240C20E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3A9D37A-D895-4A89-A13F-54E6BCE390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91FCBBA-0DE3-4017-887E-F2E6B3DFF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400BA09-66C3-4A10-A595-C8A2C851E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AE1A33-8015-4E49-97B3-0A65B5C08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9125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15F1C2-725F-4ADF-960A-B17485DFF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967221F-2292-4BED-BAA8-2E7EF6061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605BCAB-A95F-43E0-B8A2-A7C72FC1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EB225A7-6535-4C1C-8679-8A0EDF13F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23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8A056E6-A9E8-E6FF-F5A7-143CAD3D8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7BF26-6F92-4197-B481-A5CF7DB451D7}" type="datetimeFigureOut">
              <a:rPr lang="en-US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F87BD90E-ECCE-2B4B-3DAB-42C9AB845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F7525B4-2704-2593-AD89-3205FEF4E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E1228-9CD8-4C4B-86F4-D427A82B01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8076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A32344-4537-4C54-A459-319220C51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7BB61FC-28B4-4D54-81DF-77162A6C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642EC0C-0A24-4B4E-82CE-47F824C6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2664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E75632-2FEF-4CF4-9A72-F100EF72B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6961CC-69AA-4959-9883-4EE9DBCAC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FB2EF7-8EA0-449F-869F-7F2BD07B6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0457A0-52C9-4C05-88EB-8B35C9F36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D9D9630-CED5-40EE-B1EC-831831760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C1CD17-DA0E-475D-88DE-B2A52FB0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0225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C1FFBE-3541-4146-A872-C2A47BA23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12305-351A-4773-A771-A3BEBAC844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9F8210-05F1-4A49-8719-3B340737B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0BDF9E-6958-463C-959C-0377069C3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55DBE4-7C29-4B71-9A1F-8ADDC67C9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F2F7C2-54FA-4EF0-8A82-03487992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75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2DCB85-80A5-4C20-9EC4-A0AB5A23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0D891A-3448-4848-9BE8-EF2FA40E3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AA11AE-91CC-4681-91D1-1187EE46E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D21A60-3EFE-4FCA-A6CB-0561DD21F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177342-8964-4440-B70B-18A30206F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3953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8A41D53-03A0-4692-8B38-A9A4CD95AC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904722-C444-4370-9EE0-5A46B41FD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2FC4FC-DDF5-4F3A-B9A2-73BBF5052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ACB1AD-1FF0-4705-B704-9BE182DE9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734BF7-3179-4B7E-854B-2B6ABA442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33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C6AF57-325D-4801-AC0E-0F74321D0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11336F-9A75-4C7F-A40F-B4A51A27C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E9A2FD-5BC6-4182-B30D-871C921CE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54E7BD-90EF-4E11-81AB-F2472ACA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A29496-AA1B-4D21-BF54-922AD38D5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774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ACAC7A-ADE9-4F38-8BD6-19B5C92E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56E927-7398-4200-8990-51743F748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257CF4-19C6-438B-BA7B-997AE1AAB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7D7A47-D587-416B-86C6-76B740AB3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1504EE-075A-48B9-8C5E-6E79112C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687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0F72BB-5532-4A74-A0FF-90B61A53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C43BF9-4294-4EE8-A9F1-604919479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60A8F2-885B-4173-A281-B194EC661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C0A289-9EE4-4E4D-9624-4864C1DD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B844C6-DE65-4EEF-BE23-92BF2F4D6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4062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C373C2-0DE4-4BA9-9A06-D0B08AC03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31FA6F-3E19-486C-9401-91E79F55D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21697A-2EC2-4E68-875E-25E9879B2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EEB3D1-0800-4A06-83B5-069CD1513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C8600D-5183-4B5C-B72C-B04BF02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0601D9-9033-4CD8-B78A-2B7AA2A85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241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D5FDD2-7338-40A5-9102-21DA818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2C9481-8477-455C-8B0C-A83687013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1A3D3FD-CDB6-4F87-A183-609796F1C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432E16-5620-47D9-8751-AD240C20E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3A9D37A-D895-4A89-A13F-54E6BCE390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91FCBBA-0DE3-4017-887E-F2E6B3DFF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400BA09-66C3-4A10-A595-C8A2C851E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AE1A33-8015-4E49-97B3-0A65B5C08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83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990A073E-54E9-DF19-78E1-652EBC0F8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6B4A4-D040-4B4E-AE66-9AB1B68EACA4}" type="datetimeFigureOut">
              <a:rPr lang="en-US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A95BF0A8-C817-10E9-FDC8-10D2CF400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3BF68100-3E90-6005-6154-A37E2CA14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2D2F4-E316-48FB-A9FB-7FDD2C1C62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689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15F1C2-725F-4ADF-960A-B17485DFF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967221F-2292-4BED-BAA8-2E7EF6061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605BCAB-A95F-43E0-B8A2-A7C72FC1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EB225A7-6535-4C1C-8679-8A0EDF13F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461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A32344-4537-4C54-A459-319220C51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7BB61FC-28B4-4D54-81DF-77162A6C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642EC0C-0A24-4B4E-82CE-47F824C6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45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E75632-2FEF-4CF4-9A72-F100EF72B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6961CC-69AA-4959-9883-4EE9DBCAC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FB2EF7-8EA0-449F-869F-7F2BD07B6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0457A0-52C9-4C05-88EB-8B35C9F36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D9D9630-CED5-40EE-B1EC-831831760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C1CD17-DA0E-475D-88DE-B2A52FB0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311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C1FFBE-3541-4146-A872-C2A47BA23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12305-351A-4773-A771-A3BEBAC844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9F8210-05F1-4A49-8719-3B340737B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0BDF9E-6958-463C-959C-0377069C3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55DBE4-7C29-4B71-9A1F-8ADDC67C9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F2F7C2-54FA-4EF0-8A82-03487992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2204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2DCB85-80A5-4C20-9EC4-A0AB5A23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0D891A-3448-4848-9BE8-EF2FA40E3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AA11AE-91CC-4681-91D1-1187EE46E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D21A60-3EFE-4FCA-A6CB-0561DD21F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177342-8964-4440-B70B-18A30206F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1636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8A41D53-03A0-4692-8B38-A9A4CD95AC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904722-C444-4370-9EE0-5A46B41FD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2FC4FC-DDF5-4F3A-B9A2-73BBF5052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ACB1AD-1FF0-4705-B704-9BE182DE9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734BF7-3179-4B7E-854B-2B6ABA442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1682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C6AF57-325D-4801-AC0E-0F74321D0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11336F-9A75-4C7F-A40F-B4A51A27C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E9A2FD-5BC6-4182-B30D-871C921CE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54E7BD-90EF-4E11-81AB-F2472ACA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A29496-AA1B-4D21-BF54-922AD38D5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071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ACAC7A-ADE9-4F38-8BD6-19B5C92E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56E927-7398-4200-8990-51743F748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257CF4-19C6-438B-BA7B-997AE1AAB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7D7A47-D587-416B-86C6-76B740AB3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1504EE-075A-48B9-8C5E-6E79112C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6949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0F72BB-5532-4A74-A0FF-90B61A53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C43BF9-4294-4EE8-A9F1-604919479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60A8F2-885B-4173-A281-B194EC661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C0A289-9EE4-4E4D-9624-4864C1DD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B844C6-DE65-4EEF-BE23-92BF2F4D6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3450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C373C2-0DE4-4BA9-9A06-D0B08AC03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31FA6F-3E19-486C-9401-91E79F55D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21697A-2EC2-4E68-875E-25E9879B2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EEB3D1-0800-4A06-83B5-069CD1513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C8600D-5183-4B5C-B72C-B04BF02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0601D9-9033-4CD8-B78A-2B7AA2A85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2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8B7A5683-9737-3FEF-943A-1905FE4BF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F87A7-B0D4-4A7E-BDCF-94BA3EC559D2}" type="datetimeFigureOut">
              <a:rPr lang="en-US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3F4FB4CA-179F-B290-76FD-3B3A1E161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BBFB335-0D1C-35C0-CA17-0B6ACDF5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A03E2-A50B-4D29-B0BA-D3D95E0F72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17444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D5FDD2-7338-40A5-9102-21DA818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2C9481-8477-455C-8B0C-A83687013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1A3D3FD-CDB6-4F87-A183-609796F1C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432E16-5620-47D9-8751-AD240C20E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3A9D37A-D895-4A89-A13F-54E6BCE390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91FCBBA-0DE3-4017-887E-F2E6B3DFF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400BA09-66C3-4A10-A595-C8A2C851E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AE1A33-8015-4E49-97B3-0A65B5C08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748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15F1C2-725F-4ADF-960A-B17485DFF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967221F-2292-4BED-BAA8-2E7EF6061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605BCAB-A95F-43E0-B8A2-A7C72FC1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EB225A7-6535-4C1C-8679-8A0EDF13F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4312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A32344-4537-4C54-A459-319220C51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7BB61FC-28B4-4D54-81DF-77162A6C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642EC0C-0A24-4B4E-82CE-47F824C6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5750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E75632-2FEF-4CF4-9A72-F100EF72B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6961CC-69AA-4959-9883-4EE9DBCAC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FB2EF7-8EA0-449F-869F-7F2BD07B6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0457A0-52C9-4C05-88EB-8B35C9F36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D9D9630-CED5-40EE-B1EC-831831760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C1CD17-DA0E-475D-88DE-B2A52FB0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4054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C1FFBE-3541-4146-A872-C2A47BA23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12305-351A-4773-A771-A3BEBAC844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9F8210-05F1-4A49-8719-3B340737B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0BDF9E-6958-463C-959C-0377069C3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55DBE4-7C29-4B71-9A1F-8ADDC67C9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F2F7C2-54FA-4EF0-8A82-03487992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8117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2DCB85-80A5-4C20-9EC4-A0AB5A23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0D891A-3448-4848-9BE8-EF2FA40E3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AA11AE-91CC-4681-91D1-1187EE46E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D21A60-3EFE-4FCA-A6CB-0561DD21F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177342-8964-4440-B70B-18A30206F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9085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8A41D53-03A0-4692-8B38-A9A4CD95AC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904722-C444-4370-9EE0-5A46B41FD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2FC4FC-DDF5-4F3A-B9A2-73BBF5052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ACB1AD-1FF0-4705-B704-9BE182DE9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734BF7-3179-4B7E-854B-2B6ABA442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947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C6AF57-325D-4801-AC0E-0F74321D0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11336F-9A75-4C7F-A40F-B4A51A27C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E9A2FD-5BC6-4182-B30D-871C921CE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54E7BD-90EF-4E11-81AB-F2472ACA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A29496-AA1B-4D21-BF54-922AD38D5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42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ACAC7A-ADE9-4F38-8BD6-19B5C92E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56E927-7398-4200-8990-51743F748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257CF4-19C6-438B-BA7B-997AE1AAB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7D7A47-D587-416B-86C6-76B740AB3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1504EE-075A-48B9-8C5E-6E79112C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2011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0F72BB-5532-4A74-A0FF-90B61A53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C43BF9-4294-4EE8-A9F1-604919479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60A8F2-885B-4173-A281-B194EC661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C0A289-9EE4-4E4D-9624-4864C1DD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B844C6-DE65-4EEF-BE23-92BF2F4D6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92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F90D854A-F4BC-BCAE-1C9A-E97C5A6C0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EA426-8831-41BC-A360-D8120EF77E47}" type="datetimeFigureOut">
              <a:rPr lang="en-US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DA88FC13-764B-E9B7-76AD-0B7AF74D9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5EE5C7A0-73B1-3C9D-1BC9-1BBA9ACBC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823B5-DC86-46ED-974D-29C21D270C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8965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C373C2-0DE4-4BA9-9A06-D0B08AC03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31FA6F-3E19-486C-9401-91E79F55D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21697A-2EC2-4E68-875E-25E9879B2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EEB3D1-0800-4A06-83B5-069CD1513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C8600D-5183-4B5C-B72C-B04BF02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0601D9-9033-4CD8-B78A-2B7AA2A85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5955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D5FDD2-7338-40A5-9102-21DA818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2C9481-8477-455C-8B0C-A83687013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1A3D3FD-CDB6-4F87-A183-609796F1C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432E16-5620-47D9-8751-AD240C20E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3A9D37A-D895-4A89-A13F-54E6BCE390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91FCBBA-0DE3-4017-887E-F2E6B3DFF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400BA09-66C3-4A10-A595-C8A2C851E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AE1A33-8015-4E49-97B3-0A65B5C08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2640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15F1C2-725F-4ADF-960A-B17485DFF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967221F-2292-4BED-BAA8-2E7EF6061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605BCAB-A95F-43E0-B8A2-A7C72FC1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EB225A7-6535-4C1C-8679-8A0EDF13F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629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A32344-4537-4C54-A459-319220C51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7BB61FC-28B4-4D54-81DF-77162A6C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642EC0C-0A24-4B4E-82CE-47F824C6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8448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E75632-2FEF-4CF4-9A72-F100EF72B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6961CC-69AA-4959-9883-4EE9DBCAC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FB2EF7-8EA0-449F-869F-7F2BD07B6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0457A0-52C9-4C05-88EB-8B35C9F36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D9D9630-CED5-40EE-B1EC-831831760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C1CD17-DA0E-475D-88DE-B2A52FB0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0583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C1FFBE-3541-4146-A872-C2A47BA23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12305-351A-4773-A771-A3BEBAC844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9F8210-05F1-4A49-8719-3B340737B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0BDF9E-6958-463C-959C-0377069C3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55DBE4-7C29-4B71-9A1F-8ADDC67C9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F2F7C2-54FA-4EF0-8A82-03487992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964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2DCB85-80A5-4C20-9EC4-A0AB5A23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0D891A-3448-4848-9BE8-EF2FA40E3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AA11AE-91CC-4681-91D1-1187EE46E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D21A60-3EFE-4FCA-A6CB-0561DD21F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177342-8964-4440-B70B-18A30206F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0246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8A41D53-03A0-4692-8B38-A9A4CD95AC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904722-C444-4370-9EE0-5A46B41FD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2FC4FC-DDF5-4F3A-B9A2-73BBF5052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ACB1AD-1FF0-4705-B704-9BE182DE9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734BF7-3179-4B7E-854B-2B6ABA442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418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C6AF57-325D-4801-AC0E-0F74321D0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11336F-9A75-4C7F-A40F-B4A51A27C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E9A2FD-5BC6-4182-B30D-871C921CE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54E7BD-90EF-4E11-81AB-F2472ACA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A29496-AA1B-4D21-BF54-922AD38D5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137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ACAC7A-ADE9-4F38-8BD6-19B5C92E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56E927-7398-4200-8990-51743F748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257CF4-19C6-438B-BA7B-997AE1AAB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7D7A47-D587-416B-86C6-76B740AB3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1504EE-075A-48B9-8C5E-6E79112C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1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DD05BB55-F7F8-51F1-16EF-92CAA996E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698A1-FB52-4911-8823-8841473A6873}" type="datetimeFigureOut">
              <a:rPr lang="en-US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897CE66-6275-F23B-F4FE-EA897179C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6657DC3-7D95-6EE1-FBFF-40E46730C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07C4C-9126-4FA6-B615-EAAE94D9ED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3141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0F72BB-5532-4A74-A0FF-90B61A53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C43BF9-4294-4EE8-A9F1-604919479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60A8F2-885B-4173-A281-B194EC661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C0A289-9EE4-4E4D-9624-4864C1DD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B844C6-DE65-4EEF-BE23-92BF2F4D6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893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C373C2-0DE4-4BA9-9A06-D0B08AC03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31FA6F-3E19-486C-9401-91E79F55D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21697A-2EC2-4E68-875E-25E9879B2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EEB3D1-0800-4A06-83B5-069CD1513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C8600D-5183-4B5C-B72C-B04BF02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0601D9-9033-4CD8-B78A-2B7AA2A85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2448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D5FDD2-7338-40A5-9102-21DA818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2C9481-8477-455C-8B0C-A83687013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1A3D3FD-CDB6-4F87-A183-609796F1C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432E16-5620-47D9-8751-AD240C20E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3A9D37A-D895-4A89-A13F-54E6BCE390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91FCBBA-0DE3-4017-887E-F2E6B3DFF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400BA09-66C3-4A10-A595-C8A2C851E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AE1A33-8015-4E49-97B3-0A65B5C08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2692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15F1C2-725F-4ADF-960A-B17485DFF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967221F-2292-4BED-BAA8-2E7EF6061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605BCAB-A95F-43E0-B8A2-A7C72FC1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EB225A7-6535-4C1C-8679-8A0EDF13F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489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A32344-4537-4C54-A459-319220C51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7BB61FC-28B4-4D54-81DF-77162A6C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642EC0C-0A24-4B4E-82CE-47F824C6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5104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E75632-2FEF-4CF4-9A72-F100EF72B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6961CC-69AA-4959-9883-4EE9DBCAC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FB2EF7-8EA0-449F-869F-7F2BD07B6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0457A0-52C9-4C05-88EB-8B35C9F36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D9D9630-CED5-40EE-B1EC-831831760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C1CD17-DA0E-475D-88DE-B2A52FB0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7077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C1FFBE-3541-4146-A872-C2A47BA23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12305-351A-4773-A771-A3BEBAC844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9F8210-05F1-4A49-8719-3B340737B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0BDF9E-6958-463C-959C-0377069C3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55DBE4-7C29-4B71-9A1F-8ADDC67C9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F2F7C2-54FA-4EF0-8A82-03487992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6498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2DCB85-80A5-4C20-9EC4-A0AB5A23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0D891A-3448-4848-9BE8-EF2FA40E3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AA11AE-91CC-4681-91D1-1187EE46E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D21A60-3EFE-4FCA-A6CB-0561DD21F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177342-8964-4440-B70B-18A30206F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9969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8A41D53-03A0-4692-8B38-A9A4CD95AC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904722-C444-4370-9EE0-5A46B41FD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2FC4FC-DDF5-4F3A-B9A2-73BBF5052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ACB1AD-1FF0-4705-B704-9BE182DE9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734BF7-3179-4B7E-854B-2B6ABA442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461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C6AF57-325D-4801-AC0E-0F74321D0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11336F-9A75-4C7F-A40F-B4A51A27C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E9A2FD-5BC6-4182-B30D-871C921CE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54E7BD-90EF-4E11-81AB-F2472ACA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A29496-AA1B-4D21-BF54-922AD38D5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726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C0F94D2-8789-D6E0-0B95-1A30FCC22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9098A-1031-480E-9343-D53E8508CF8F}" type="datetimeFigureOut">
              <a:rPr lang="en-US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82FFBE1-D215-1E43-014F-CC43F72F4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3521EA3-922B-1405-249A-C5D18B120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DD6D5-D799-48D7-8ADD-39D9807F1F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30705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ACAC7A-ADE9-4F38-8BD6-19B5C92E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56E927-7398-4200-8990-51743F748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257CF4-19C6-438B-BA7B-997AE1AAB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7D7A47-D587-416B-86C6-76B740AB3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1504EE-075A-48B9-8C5E-6E79112C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095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0F72BB-5532-4A74-A0FF-90B61A53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C43BF9-4294-4EE8-A9F1-604919479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60A8F2-885B-4173-A281-B194EC661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C0A289-9EE4-4E4D-9624-4864C1DD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B844C6-DE65-4EEF-BE23-92BF2F4D6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039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C373C2-0DE4-4BA9-9A06-D0B08AC03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31FA6F-3E19-486C-9401-91E79F55D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21697A-2EC2-4E68-875E-25E9879B2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EEB3D1-0800-4A06-83B5-069CD1513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C8600D-5183-4B5C-B72C-B04BF02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0601D9-9033-4CD8-B78A-2B7AA2A85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886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D5FDD2-7338-40A5-9102-21DA818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2C9481-8477-455C-8B0C-A83687013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1A3D3FD-CDB6-4F87-A183-609796F1C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432E16-5620-47D9-8751-AD240C20E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3A9D37A-D895-4A89-A13F-54E6BCE390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91FCBBA-0DE3-4017-887E-F2E6B3DFF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400BA09-66C3-4A10-A595-C8A2C851E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AE1A33-8015-4E49-97B3-0A65B5C08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228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15F1C2-725F-4ADF-960A-B17485DFF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967221F-2292-4BED-BAA8-2E7EF6061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605BCAB-A95F-43E0-B8A2-A7C72FC1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EB225A7-6535-4C1C-8679-8A0EDF13F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362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A32344-4537-4C54-A459-319220C51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7BB61FC-28B4-4D54-81DF-77162A6C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642EC0C-0A24-4B4E-82CE-47F824C6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9278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E75632-2FEF-4CF4-9A72-F100EF72B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6961CC-69AA-4959-9883-4EE9DBCAC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FB2EF7-8EA0-449F-869F-7F2BD07B6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0457A0-52C9-4C05-88EB-8B35C9F36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D9D9630-CED5-40EE-B1EC-831831760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C1CD17-DA0E-475D-88DE-B2A52FB0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036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C1FFBE-3541-4146-A872-C2A47BA23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12305-351A-4773-A771-A3BEBAC844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9F8210-05F1-4A49-8719-3B340737B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0BDF9E-6958-463C-959C-0377069C3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55DBE4-7C29-4B71-9A1F-8ADDC67C9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F2F7C2-54FA-4EF0-8A82-03487992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7678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2DCB85-80A5-4C20-9EC4-A0AB5A23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0D891A-3448-4848-9BE8-EF2FA40E3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AA11AE-91CC-4681-91D1-1187EE46E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D21A60-3EFE-4FCA-A6CB-0561DD21F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177342-8964-4440-B70B-18A30206F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7228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8A41D53-03A0-4692-8B38-A9A4CD95AC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904722-C444-4370-9EE0-5A46B41FD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2FC4FC-DDF5-4F3A-B9A2-73BBF5052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ACB1AD-1FF0-4705-B704-9BE182DE9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734BF7-3179-4B7E-854B-2B6ABA442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60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B195FBFA-DF8C-F930-4F6F-8EE5A3C7A04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1C58B06C-6BF3-712F-946A-EAC6B6544C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B2082F-43B1-970E-5AEC-F3E6188ED1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A2384D-6C28-4832-A66C-AF0DA3B253FC}" type="datetimeFigureOut">
              <a:rPr lang="en-US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B00928-0A26-8535-2DFE-596A21FE0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60A374-613F-0D28-2B63-A2063FEB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0356EA-3F09-4B65-AC30-CB39A92C8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539CB8D-7F65-4536-BEF3-6C8FAB353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D66FBA-C96A-4D87-B003-C3271022E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7AC47F-B90E-447B-8489-8F48B905D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D62F92-046D-4628-AC3B-315272DB1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E8C04A-B2A7-4001-9488-894A1954B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25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539CB8D-7F65-4536-BEF3-6C8FAB353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D66FBA-C96A-4D87-B003-C3271022E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7AC47F-B90E-447B-8489-8F48B905D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D62F92-046D-4628-AC3B-315272DB1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E8C04A-B2A7-4001-9488-894A1954B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25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eaLnBrk="1" hangingPunct="1">
              <a:defRPr/>
            </a:pPr>
            <a:fld id="{EFC48AAE-C8FA-498F-8D84-47CD4D92DFC0}" type="slidenum">
              <a:rPr lang="en-US">
                <a:solidFill>
                  <a:srgbClr val="000000"/>
                </a:solidFill>
                <a:cs typeface="+mn-cs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4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539CB8D-7F65-4536-BEF3-6C8FAB353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D66FBA-C96A-4D87-B003-C3271022E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7AC47F-B90E-447B-8489-8F48B905D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D62F92-046D-4628-AC3B-315272DB1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E8C04A-B2A7-4001-9488-894A1954B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74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539CB8D-7F65-4536-BEF3-6C8FAB353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D66FBA-C96A-4D87-B003-C3271022E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7AC47F-B90E-447B-8489-8F48B905D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D62F92-046D-4628-AC3B-315272DB1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E8C04A-B2A7-4001-9488-894A1954B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8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539CB8D-7F65-4536-BEF3-6C8FAB353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D66FBA-C96A-4D87-B003-C3271022E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7AC47F-B90E-447B-8489-8F48B905D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D62F92-046D-4628-AC3B-315272DB1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E8C04A-B2A7-4001-9488-894A1954B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45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539CB8D-7F65-4536-BEF3-6C8FAB353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D66FBA-C96A-4D87-B003-C3271022E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7AC47F-B90E-447B-8489-8F48B905D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D62F92-046D-4628-AC3B-315272DB1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E8C04A-B2A7-4001-9488-894A1954B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72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539CB8D-7F65-4536-BEF3-6C8FAB353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D66FBA-C96A-4D87-B003-C3271022E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7AC47F-B90E-447B-8489-8F48B905D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D62F92-046D-4628-AC3B-315272DB1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E8C04A-B2A7-4001-9488-894A1954B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10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539CB8D-7F65-4536-BEF3-6C8FAB353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D66FBA-C96A-4D87-B003-C3271022E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7AC47F-B90E-447B-8489-8F48B905D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D62F92-046D-4628-AC3B-315272DB1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E8C04A-B2A7-4001-9488-894A1954B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458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539CB8D-7F65-4536-BEF3-6C8FAB353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D66FBA-C96A-4D87-B003-C3271022E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7AC47F-B90E-447B-8489-8F48B905D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D62F92-046D-4628-AC3B-315272DB1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E8C04A-B2A7-4001-9488-894A1954B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42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539CB8D-7F65-4536-BEF3-6C8FAB353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D66FBA-C96A-4D87-B003-C3271022E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7AC47F-B90E-447B-8489-8F48B905D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BB3FD2C-C78E-4973-92EE-7630133ACF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D62F92-046D-4628-AC3B-315272DB1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E8C04A-B2A7-4001-9488-894A1954B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110E4EA-90F2-43B9-89F6-8F76AAB08F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66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12" Type="http://schemas.openxmlformats.org/officeDocument/2006/relationships/image" Target="../media/image18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11" Type="http://schemas.openxmlformats.org/officeDocument/2006/relationships/image" Target="../media/image17.jpeg"/><Relationship Id="rId5" Type="http://schemas.openxmlformats.org/officeDocument/2006/relationships/image" Target="../media/image10.gif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em Matematicas">
            <a:extLst>
              <a:ext uri="{FF2B5EF4-FFF2-40B4-BE49-F238E27FC236}">
                <a16:creationId xmlns:a16="http://schemas.microsoft.com/office/drawing/2014/main" xmlns="" id="{A4D03577-2169-4C54-A31E-0FC36D1B3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34BB5A8-0873-454A-B13F-C812487F90F5}"/>
              </a:ext>
            </a:extLst>
          </p:cNvPr>
          <p:cNvSpPr txBox="1"/>
          <p:nvPr/>
        </p:nvSpPr>
        <p:spPr>
          <a:xfrm>
            <a:off x="3145859" y="288760"/>
            <a:ext cx="5900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2060"/>
                </a:solidFill>
                <a:latin typeface="Arial"/>
                <a:cs typeface="+mn-cs"/>
              </a:rPr>
              <a:t>ỦY BAN NHÂN DÂN QUẬN LONG BIÊN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2060"/>
                </a:solidFill>
                <a:latin typeface="Arial"/>
                <a:cs typeface="+mn-cs"/>
              </a:rPr>
              <a:t>TRƯỜNG MẦM NON GIANG BIÊN</a:t>
            </a:r>
            <a:endParaRPr lang="en-US" sz="2400" dirty="0">
              <a:solidFill>
                <a:srgbClr val="002060"/>
              </a:solidFill>
              <a:latin typeface="Calibri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784518-F550-4FB0-A73F-75C27D217E51}"/>
              </a:ext>
            </a:extLst>
          </p:cNvPr>
          <p:cNvSpPr txBox="1"/>
          <p:nvPr/>
        </p:nvSpPr>
        <p:spPr>
          <a:xfrm>
            <a:off x="3391301" y="1299415"/>
            <a:ext cx="5723824" cy="1674795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rgbClr val="FF0000"/>
                </a:solidFill>
                <a:latin typeface="Arial"/>
                <a:cs typeface="+mn-cs"/>
              </a:rPr>
              <a:t>LĨNH VỰC PHÁT TRIỂN NGÔN NGỮ</a:t>
            </a:r>
            <a:endParaRPr lang="en-US" dirty="0">
              <a:solidFill>
                <a:srgbClr val="FF0000"/>
              </a:solidFill>
              <a:latin typeface="Calibri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3D940E-4747-4DF5-B1AD-CF1DE32C69AE}"/>
              </a:ext>
            </a:extLst>
          </p:cNvPr>
          <p:cNvSpPr txBox="1"/>
          <p:nvPr/>
        </p:nvSpPr>
        <p:spPr>
          <a:xfrm>
            <a:off x="3145859" y="3115361"/>
            <a:ext cx="6100813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75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HOẠT ĐỘNG: LÀM QUEN CHỮ CÁI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75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 TÀI: TRÒ CHƠI VỚI CHỮ CÁI 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e, ê</a:t>
            </a:r>
            <a:endParaRPr lang="en-US" sz="2400" dirty="0">
              <a:solidFill>
                <a:srgbClr val="0070C0"/>
              </a:solidFill>
              <a:latin typeface=".VnArial" pitchFamily="34" charset="0"/>
              <a:ea typeface="Times New Roman" panose="02020603050405020304" pitchFamily="18" charset="0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750"/>
              </a:spcAft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tượng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5-6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tuổi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750"/>
              </a:spcAft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: 30 -35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phút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750"/>
              </a:spcAft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dạy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Nguyễn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Thị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Hằng</a:t>
            </a:r>
            <a:endParaRPr 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750"/>
              </a:spcAft>
            </a:pP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            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Nguyễn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Xen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59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3">
            <a:extLst>
              <a:ext uri="{FF2B5EF4-FFF2-40B4-BE49-F238E27FC236}">
                <a16:creationId xmlns:a16="http://schemas.microsoft.com/office/drawing/2014/main" xmlns="" id="{0984AB42-0587-66CC-D4AD-CA685BD4A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19743"/>
            <a:ext cx="11811000" cy="6546850"/>
          </a:xfrm>
          <a:prstGeom prst="roundRect">
            <a:avLst>
              <a:gd name="adj" fmla="val 12749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4455DA95-9CC8-0C9D-DC28-0383D30AF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3" b="8009"/>
          <a:stretch>
            <a:fillRect/>
          </a:stretch>
        </p:blipFill>
        <p:spPr bwMode="auto">
          <a:xfrm>
            <a:off x="4038600" y="2652023"/>
            <a:ext cx="41148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459A74-CA01-C614-F9EE-2FC3C67AFB5F}"/>
              </a:ext>
            </a:extLst>
          </p:cNvPr>
          <p:cNvSpPr txBox="1"/>
          <p:nvPr/>
        </p:nvSpPr>
        <p:spPr>
          <a:xfrm>
            <a:off x="2239736" y="2071455"/>
            <a:ext cx="7636328" cy="344215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SG" sz="11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RUNG CHUÔNG VÀNG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2122E6E-2B6F-52AF-DCEE-7FEBD943B753}"/>
              </a:ext>
            </a:extLst>
          </p:cNvPr>
          <p:cNvSpPr txBox="1"/>
          <p:nvPr/>
        </p:nvSpPr>
        <p:spPr>
          <a:xfrm>
            <a:off x="3657600" y="272143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SG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SG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 BIÊN</a:t>
            </a:r>
            <a:endParaRPr lang="en-SG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DC82F990-935F-FDF1-7320-D4615E719E7B}"/>
              </a:ext>
            </a:extLst>
          </p:cNvPr>
          <p:cNvCxnSpPr/>
          <p:nvPr/>
        </p:nvCxnSpPr>
        <p:spPr>
          <a:xfrm>
            <a:off x="5181600" y="918474"/>
            <a:ext cx="205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xmlns="" id="{8B792448-BBD9-F3DB-5FAA-1D7CDB96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63" y="995190"/>
            <a:ext cx="11794782" cy="6553117"/>
          </a:xfrm>
          <a:prstGeom prst="roundRect">
            <a:avLst>
              <a:gd name="adj" fmla="val 12753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56" name="Text Box 16">
            <a:extLst>
              <a:ext uri="{FF2B5EF4-FFF2-40B4-BE49-F238E27FC236}">
                <a16:creationId xmlns:a16="http://schemas.microsoft.com/office/drawing/2014/main" xmlns="" id="{C04E6EC8-7E82-D384-604E-F3D667EC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48540"/>
            <a:ext cx="11794782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err="1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36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1: </a:t>
            </a:r>
            <a:r>
              <a:rPr lang="en-US" sz="36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Bé</a:t>
            </a:r>
            <a:r>
              <a:rPr lang="en-US" sz="36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hãy</a:t>
            </a:r>
            <a:r>
              <a:rPr lang="en-US" sz="36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vi-VN" sz="36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đếm xem</a:t>
            </a:r>
            <a:r>
              <a:rPr lang="en-US" sz="36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chữ</a:t>
            </a:r>
            <a:r>
              <a:rPr lang="en-US" sz="36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36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e</a:t>
            </a:r>
            <a:r>
              <a:rPr lang="vi-VN" sz="36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đứng thứ mấy trong cụm từ ‘Mèo đuổi chuột’</a:t>
            </a:r>
            <a:endParaRPr lang="en-US" altLang="en-US" sz="3600" b="1" dirty="0">
              <a:solidFill>
                <a:schemeClr val="tx2">
                  <a:lumMod val="75000"/>
                </a:schemeClr>
              </a:solidFill>
              <a:latin typeface="VNanvant"/>
              <a:cs typeface="Times New Roman" pitchFamily="18" charset="0"/>
            </a:endParaRPr>
          </a:p>
        </p:txBody>
      </p:sp>
      <p:pic>
        <p:nvPicPr>
          <p:cNvPr id="4113" name="Picture 3" descr="an30">
            <a:extLst>
              <a:ext uri="{FF2B5EF4-FFF2-40B4-BE49-F238E27FC236}">
                <a16:creationId xmlns:a16="http://schemas.microsoft.com/office/drawing/2014/main" xmlns="" id="{D210C029-F221-A141-06F7-7A33EEAE8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63" y="482797"/>
            <a:ext cx="1073508" cy="9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Flowchart: Process 29">
            <a:extLst>
              <a:ext uri="{FF2B5EF4-FFF2-40B4-BE49-F238E27FC236}">
                <a16:creationId xmlns:a16="http://schemas.microsoft.com/office/drawing/2014/main" xmlns="" id="{6CADB599-A0FE-9832-F187-F707B653DEB7}"/>
              </a:ext>
            </a:extLst>
          </p:cNvPr>
          <p:cNvSpPr/>
          <p:nvPr/>
        </p:nvSpPr>
        <p:spPr>
          <a:xfrm>
            <a:off x="3016727" y="5815345"/>
            <a:ext cx="5403655" cy="715766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 err="1" smtClean="0">
                <a:solidFill>
                  <a:srgbClr val="002060"/>
                </a:solidFill>
                <a:latin typeface="VNanvant"/>
                <a:cs typeface="Times New Roman" pitchFamily="18" charset="0"/>
              </a:rPr>
              <a:t>M</a:t>
            </a:r>
            <a:r>
              <a:rPr lang="en-US" sz="4800" b="1" dirty="0" err="1" smtClean="0">
                <a:solidFill>
                  <a:srgbClr val="FF0000"/>
                </a:solidFill>
                <a:latin typeface="VNanvant"/>
                <a:cs typeface="Times New Roman" pitchFamily="18" charset="0"/>
              </a:rPr>
              <a:t>è</a:t>
            </a:r>
            <a:r>
              <a:rPr lang="en-US" sz="4800" b="1" dirty="0" err="1" smtClean="0">
                <a:solidFill>
                  <a:srgbClr val="002060"/>
                </a:solidFill>
                <a:latin typeface="VNanvant"/>
                <a:cs typeface="Times New Roman" pitchFamily="18" charset="0"/>
              </a:rPr>
              <a:t>o</a:t>
            </a:r>
            <a:r>
              <a:rPr lang="en-US" sz="4800" b="1" dirty="0" smtClean="0">
                <a:solidFill>
                  <a:srgbClr val="002060"/>
                </a:solidFill>
                <a:latin typeface="VNanvant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VNanvant"/>
                <a:cs typeface="Times New Roman" pitchFamily="18" charset="0"/>
              </a:rPr>
              <a:t>đuổi</a:t>
            </a:r>
            <a:r>
              <a:rPr lang="en-US" sz="4800" b="1" dirty="0" smtClean="0">
                <a:solidFill>
                  <a:srgbClr val="002060"/>
                </a:solidFill>
                <a:latin typeface="VNanvant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VNanvant"/>
                <a:cs typeface="Times New Roman" pitchFamily="18" charset="0"/>
              </a:rPr>
              <a:t>chuột</a:t>
            </a:r>
            <a:endParaRPr lang="vi-VN" sz="4800" b="1" dirty="0">
              <a:solidFill>
                <a:srgbClr val="002060"/>
              </a:solidFill>
              <a:latin typeface="VNanvant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767B3C-63B8-20E1-0F9C-E7DF40DB28AB}"/>
              </a:ext>
            </a:extLst>
          </p:cNvPr>
          <p:cNvSpPr txBox="1"/>
          <p:nvPr/>
        </p:nvSpPr>
        <p:spPr>
          <a:xfrm>
            <a:off x="3267789" y="310689"/>
            <a:ext cx="5453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  <a:p>
            <a:endParaRPr lang="en-SG" dirty="0"/>
          </a:p>
        </p:txBody>
      </p:sp>
      <p:pic>
        <p:nvPicPr>
          <p:cNvPr id="4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A23BE26F-7300-EE53-61CD-4DD1AE34F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850" r="5687"/>
          <a:stretch/>
        </p:blipFill>
        <p:spPr>
          <a:xfrm>
            <a:off x="10439400" y="-41382"/>
            <a:ext cx="1455283" cy="1468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33">
            <a:extLst>
              <a:ext uri="{FF2B5EF4-FFF2-40B4-BE49-F238E27FC236}">
                <a16:creationId xmlns:a16="http://schemas.microsoft.com/office/drawing/2014/main" xmlns="" id="{3E9934EA-1856-4AD4-678C-03D8B35B18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72" y="1312946"/>
            <a:ext cx="8090210" cy="7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3284" y="2648869"/>
            <a:ext cx="4667251" cy="301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52931"/>
      </p:ext>
    </p:extLst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1456" grpId="0"/>
      <p:bldP spid="30" grpId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xmlns="" id="{8B792448-BBD9-F3DB-5FAA-1D7CDB96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38" y="228600"/>
            <a:ext cx="11794782" cy="6553117"/>
          </a:xfrm>
          <a:prstGeom prst="roundRect">
            <a:avLst>
              <a:gd name="adj" fmla="val 12753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dirty="0">
                <a:solidFill>
                  <a:srgbClr val="FF0000"/>
                </a:solidFill>
                <a:latin typeface="VNanvant"/>
              </a:rPr>
              <a:t>K</a:t>
            </a:r>
            <a:r>
              <a:rPr lang="vi-VN" b="1" dirty="0">
                <a:solidFill>
                  <a:srgbClr val="002060"/>
                </a:solidFill>
                <a:latin typeface="VNanvant"/>
              </a:rPr>
              <a:t>é</a:t>
            </a:r>
            <a:r>
              <a:rPr lang="vi-VN" dirty="0">
                <a:solidFill>
                  <a:srgbClr val="FF0000"/>
                </a:solidFill>
                <a:latin typeface="VNanvant"/>
              </a:rPr>
              <a:t>o cưa k</a:t>
            </a:r>
            <a:r>
              <a:rPr lang="vi-VN" b="1" dirty="0">
                <a:solidFill>
                  <a:srgbClr val="002060"/>
                </a:solidFill>
                <a:latin typeface="VNanvant"/>
              </a:rPr>
              <a:t>é</a:t>
            </a:r>
            <a:r>
              <a:rPr lang="vi-VN" dirty="0">
                <a:solidFill>
                  <a:srgbClr val="FF0000"/>
                </a:solidFill>
                <a:latin typeface="VNanvant"/>
              </a:rPr>
              <a:t>o kít</a:t>
            </a:r>
            <a:r>
              <a:rPr lang="vi-VN" sz="1800" dirty="0">
                <a:solidFill>
                  <a:srgbClr val="FF0000"/>
                </a:solidFill>
                <a:latin typeface="VNanvant"/>
              </a:rPr>
              <a:t/>
            </a:r>
            <a:br>
              <a:rPr lang="vi-VN" sz="1800" dirty="0">
                <a:solidFill>
                  <a:srgbClr val="FF0000"/>
                </a:solidFill>
                <a:latin typeface="VNanvant"/>
              </a:rPr>
            </a:br>
            <a:r>
              <a:rPr lang="vi-VN" dirty="0">
                <a:solidFill>
                  <a:srgbClr val="FF0000"/>
                </a:solidFill>
                <a:latin typeface="VNanvant"/>
              </a:rPr>
              <a:t>Làm ít ăn nhiều</a:t>
            </a:r>
            <a:r>
              <a:rPr lang="vi-VN" sz="1800" dirty="0">
                <a:solidFill>
                  <a:srgbClr val="FF0000"/>
                </a:solidFill>
                <a:latin typeface="VNanvant"/>
              </a:rPr>
              <a:t/>
            </a:r>
            <a:br>
              <a:rPr lang="vi-VN" sz="1800" dirty="0">
                <a:solidFill>
                  <a:srgbClr val="FF0000"/>
                </a:solidFill>
                <a:latin typeface="VNanvant"/>
              </a:rPr>
            </a:br>
            <a:r>
              <a:rPr lang="vi-VN" dirty="0">
                <a:solidFill>
                  <a:srgbClr val="FF0000"/>
                </a:solidFill>
                <a:latin typeface="VNanvant"/>
              </a:rPr>
              <a:t>Đụng đâu ngủ đó</a:t>
            </a:r>
            <a:r>
              <a:rPr lang="vi-VN" sz="1800" dirty="0">
                <a:solidFill>
                  <a:srgbClr val="FF0000"/>
                </a:solidFill>
                <a:latin typeface="VNanvant"/>
              </a:rPr>
              <a:t/>
            </a:r>
            <a:br>
              <a:rPr lang="vi-VN" sz="1800" dirty="0">
                <a:solidFill>
                  <a:srgbClr val="FF0000"/>
                </a:solidFill>
                <a:latin typeface="VNanvant"/>
              </a:rPr>
            </a:br>
            <a:r>
              <a:rPr lang="vi-VN" dirty="0">
                <a:solidFill>
                  <a:srgbClr val="FF0000"/>
                </a:solidFill>
                <a:latin typeface="VNanvant"/>
              </a:rPr>
              <a:t>Nỡ lấy mất cưa</a:t>
            </a:r>
            <a:r>
              <a:rPr lang="vi-VN" sz="1800" dirty="0">
                <a:solidFill>
                  <a:srgbClr val="FF0000"/>
                </a:solidFill>
                <a:latin typeface="VNanvant"/>
              </a:rPr>
              <a:t/>
            </a:r>
            <a:br>
              <a:rPr lang="vi-VN" sz="1800" dirty="0">
                <a:solidFill>
                  <a:srgbClr val="FF0000"/>
                </a:solidFill>
                <a:latin typeface="VNanvant"/>
              </a:rPr>
            </a:br>
            <a:r>
              <a:rPr lang="vi-VN" dirty="0">
                <a:solidFill>
                  <a:srgbClr val="FF0000"/>
                </a:solidFill>
                <a:latin typeface="VNanvant"/>
              </a:rPr>
              <a:t>Lấy gì mà k</a:t>
            </a:r>
            <a:r>
              <a:rPr lang="vi-VN" b="1" dirty="0">
                <a:solidFill>
                  <a:srgbClr val="002060"/>
                </a:solidFill>
                <a:latin typeface="VNanvant"/>
              </a:rPr>
              <a:t>é</a:t>
            </a:r>
            <a:r>
              <a:rPr lang="vi-VN" dirty="0">
                <a:solidFill>
                  <a:srgbClr val="FF0000"/>
                </a:solidFill>
                <a:latin typeface="VNanvant"/>
              </a:rPr>
              <a:t>o</a:t>
            </a:r>
            <a:r>
              <a:rPr lang="vi-VN" dirty="0">
                <a:latin typeface="VNanvant"/>
              </a:rPr>
              <a:t>.</a:t>
            </a:r>
            <a:endParaRPr lang="en-US" altLang="en-US" sz="1800" dirty="0">
              <a:latin typeface="VNanvant"/>
              <a:cs typeface="Times New Roman" panose="02020603050405020304" pitchFamily="18" charset="0"/>
            </a:endParaRPr>
          </a:p>
        </p:txBody>
      </p:sp>
      <p:sp>
        <p:nvSpPr>
          <p:cNvPr id="61456" name="Text Box 16">
            <a:extLst>
              <a:ext uri="{FF2B5EF4-FFF2-40B4-BE49-F238E27FC236}">
                <a16:creationId xmlns:a16="http://schemas.microsoft.com/office/drawing/2014/main" xmlns="" id="{C04E6EC8-7E82-D384-604E-F3D667EC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9" y="1647204"/>
            <a:ext cx="1179478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 err="1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24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2: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Trong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thơ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sau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có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bao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nhiêu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chữ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e?</a:t>
            </a:r>
            <a:endParaRPr lang="en-US" altLang="en-US" sz="2400" b="1" dirty="0">
              <a:solidFill>
                <a:schemeClr val="tx2">
                  <a:lumMod val="75000"/>
                </a:schemeClr>
              </a:solidFill>
              <a:latin typeface="VNanvant"/>
              <a:cs typeface="Times New Roman" pitchFamily="18" charset="0"/>
            </a:endParaRPr>
          </a:p>
        </p:txBody>
      </p:sp>
      <p:pic>
        <p:nvPicPr>
          <p:cNvPr id="4113" name="Picture 3" descr="an30">
            <a:extLst>
              <a:ext uri="{FF2B5EF4-FFF2-40B4-BE49-F238E27FC236}">
                <a16:creationId xmlns:a16="http://schemas.microsoft.com/office/drawing/2014/main" xmlns="" id="{D210C029-F221-A141-06F7-7A33EEAE8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63" y="482797"/>
            <a:ext cx="1073508" cy="9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767B3C-63B8-20E1-0F9C-E7DF40DB28AB}"/>
              </a:ext>
            </a:extLst>
          </p:cNvPr>
          <p:cNvSpPr txBox="1"/>
          <p:nvPr/>
        </p:nvSpPr>
        <p:spPr>
          <a:xfrm>
            <a:off x="3267789" y="310689"/>
            <a:ext cx="5453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  <a:p>
            <a:endParaRPr lang="en-SG" dirty="0"/>
          </a:p>
        </p:txBody>
      </p:sp>
      <p:pic>
        <p:nvPicPr>
          <p:cNvPr id="4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A23BE26F-7300-EE53-61CD-4DD1AE34F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850" r="5687"/>
          <a:stretch/>
        </p:blipFill>
        <p:spPr>
          <a:xfrm>
            <a:off x="10204255" y="340067"/>
            <a:ext cx="1455283" cy="1468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33">
            <a:extLst>
              <a:ext uri="{FF2B5EF4-FFF2-40B4-BE49-F238E27FC236}">
                <a16:creationId xmlns:a16="http://schemas.microsoft.com/office/drawing/2014/main" xmlns="" id="{3E9934EA-1856-4AD4-678C-03D8B35B18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72" y="1312946"/>
            <a:ext cx="8090210" cy="7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930008"/>
      </p:ext>
    </p:extLst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14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xmlns="" id="{8B792448-BBD9-F3DB-5FAA-1D7CDB96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29" y="152441"/>
            <a:ext cx="11794782" cy="6553117"/>
          </a:xfrm>
          <a:prstGeom prst="roundRect">
            <a:avLst>
              <a:gd name="adj" fmla="val 12753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56" name="Text Box 16">
            <a:extLst>
              <a:ext uri="{FF2B5EF4-FFF2-40B4-BE49-F238E27FC236}">
                <a16:creationId xmlns:a16="http://schemas.microsoft.com/office/drawing/2014/main" xmlns="" id="{C04E6EC8-7E82-D384-604E-F3D667EC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00" y="1681200"/>
            <a:ext cx="1179478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40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3: </a:t>
            </a:r>
            <a:r>
              <a:rPr lang="en-US" sz="4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Cấu</a:t>
            </a:r>
            <a:r>
              <a:rPr lang="en-US" sz="4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tạo</a:t>
            </a:r>
            <a:r>
              <a:rPr lang="en-US" sz="4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của</a:t>
            </a:r>
            <a:r>
              <a:rPr lang="en-US" sz="4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chữ</a:t>
            </a:r>
            <a:r>
              <a:rPr lang="en-US" sz="4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ê </a:t>
            </a:r>
            <a:r>
              <a:rPr lang="vi-VN" sz="4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có những nét nào</a:t>
            </a:r>
            <a:r>
              <a:rPr lang="en-US" sz="4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?</a:t>
            </a:r>
            <a:endParaRPr lang="en-US" altLang="en-US" sz="4000" b="1" dirty="0">
              <a:solidFill>
                <a:schemeClr val="tx2">
                  <a:lumMod val="75000"/>
                </a:schemeClr>
              </a:solidFill>
              <a:latin typeface="VNanvant"/>
              <a:cs typeface="Times New Roman" pitchFamily="18" charset="0"/>
            </a:endParaRPr>
          </a:p>
        </p:txBody>
      </p:sp>
      <p:pic>
        <p:nvPicPr>
          <p:cNvPr id="4113" name="Picture 3" descr="an30">
            <a:extLst>
              <a:ext uri="{FF2B5EF4-FFF2-40B4-BE49-F238E27FC236}">
                <a16:creationId xmlns:a16="http://schemas.microsoft.com/office/drawing/2014/main" xmlns="" id="{D210C029-F221-A141-06F7-7A33EEAE8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63" y="482797"/>
            <a:ext cx="1073508" cy="9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Flowchart: Process 29">
            <a:extLst>
              <a:ext uri="{FF2B5EF4-FFF2-40B4-BE49-F238E27FC236}">
                <a16:creationId xmlns:a16="http://schemas.microsoft.com/office/drawing/2014/main" xmlns="" id="{6CADB599-A0FE-9832-F187-F707B653DEB7}"/>
              </a:ext>
            </a:extLst>
          </p:cNvPr>
          <p:cNvSpPr/>
          <p:nvPr/>
        </p:nvSpPr>
        <p:spPr>
          <a:xfrm>
            <a:off x="990600" y="2566056"/>
            <a:ext cx="2514600" cy="862943"/>
          </a:xfrm>
          <a:prstGeom prst="flowChartProcess">
            <a:avLst/>
          </a:prstGeom>
          <a:solidFill>
            <a:srgbClr val="EB1C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200" b="1" dirty="0" smtClean="0">
                <a:solidFill>
                  <a:srgbClr val="FFFF00"/>
                </a:solidFill>
                <a:highlight>
                  <a:srgbClr val="EB1C24"/>
                </a:highlight>
                <a:latin typeface="Times New Roman" pitchFamily="18" charset="0"/>
                <a:cs typeface="Times New Roman" pitchFamily="18" charset="0"/>
              </a:rPr>
              <a:t>Đáp án số  1</a:t>
            </a:r>
            <a:endParaRPr lang="vi-VN" sz="3200" b="1" dirty="0">
              <a:solidFill>
                <a:srgbClr val="FFFF00"/>
              </a:solidFill>
              <a:highlight>
                <a:srgbClr val="EB1C24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xmlns="" id="{333E227B-93E0-E8FE-90FB-14D965D23F83}"/>
              </a:ext>
            </a:extLst>
          </p:cNvPr>
          <p:cNvSpPr/>
          <p:nvPr/>
        </p:nvSpPr>
        <p:spPr>
          <a:xfrm>
            <a:off x="8178221" y="2639643"/>
            <a:ext cx="2877942" cy="715767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án số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767B3C-63B8-20E1-0F9C-E7DF40DB28AB}"/>
              </a:ext>
            </a:extLst>
          </p:cNvPr>
          <p:cNvSpPr txBox="1"/>
          <p:nvPr/>
        </p:nvSpPr>
        <p:spPr>
          <a:xfrm>
            <a:off x="3267789" y="310689"/>
            <a:ext cx="5453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  <a:p>
            <a:endParaRPr lang="en-SG"/>
          </a:p>
        </p:txBody>
      </p:sp>
      <p:pic>
        <p:nvPicPr>
          <p:cNvPr id="4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A23BE26F-7300-EE53-61CD-4DD1AE34F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850" r="5687"/>
          <a:stretch/>
        </p:blipFill>
        <p:spPr>
          <a:xfrm>
            <a:off x="10204255" y="340067"/>
            <a:ext cx="1455283" cy="1468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33">
            <a:extLst>
              <a:ext uri="{FF2B5EF4-FFF2-40B4-BE49-F238E27FC236}">
                <a16:creationId xmlns:a16="http://schemas.microsoft.com/office/drawing/2014/main" xmlns="" id="{3E9934EA-1856-4AD4-678C-03D8B35B18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72" y="1312946"/>
            <a:ext cx="8090210" cy="7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163" y="3750445"/>
            <a:ext cx="405476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1 </a:t>
            </a:r>
            <a:r>
              <a:rPr lang="en-US" sz="2800" b="1" dirty="0" err="1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nét</a:t>
            </a:r>
            <a:r>
              <a:rPr lang="en-US" sz="28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ngang</a:t>
            </a:r>
            <a:endParaRPr lang="en-US" sz="2800" b="1" dirty="0" smtClean="0">
              <a:solidFill>
                <a:srgbClr val="FF0000"/>
              </a:solidFill>
              <a:latin typeface="VNanvant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800" b="1" dirty="0" smtClean="0">
              <a:solidFill>
                <a:srgbClr val="FF0000"/>
              </a:solidFill>
              <a:latin typeface="VNanvant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1 </a:t>
            </a:r>
            <a:r>
              <a:rPr lang="en-US" sz="2800" b="1" dirty="0" err="1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nét</a:t>
            </a:r>
            <a:r>
              <a:rPr lang="en-US" sz="28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cong</a:t>
            </a:r>
            <a:r>
              <a:rPr lang="en-US" sz="28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hở</a:t>
            </a:r>
            <a:r>
              <a:rPr lang="en-US" sz="28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phải</a:t>
            </a:r>
            <a:r>
              <a:rPr lang="en-US" sz="28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- 1 </a:t>
            </a:r>
            <a:r>
              <a:rPr lang="en-US" sz="2800" b="1" dirty="0" err="1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mũ</a:t>
            </a:r>
            <a:r>
              <a:rPr lang="en-US" sz="28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đầu</a:t>
            </a:r>
            <a:endParaRPr lang="en-US" sz="2800" b="1" dirty="0" smtClean="0">
              <a:solidFill>
                <a:srgbClr val="FF0000"/>
              </a:solidFill>
              <a:latin typeface="VNanvant"/>
              <a:cs typeface="Times New Roman" panose="02020603050405020304" pitchFamily="18" charset="0"/>
            </a:endParaRPr>
          </a:p>
          <a:p>
            <a:endParaRPr lang="en-US" dirty="0">
              <a:latin typeface="VNanvant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399489"/>
              </p:ext>
            </p:extLst>
          </p:nvPr>
        </p:nvGraphicFramePr>
        <p:xfrm>
          <a:off x="6432997" y="3899138"/>
          <a:ext cx="4200815" cy="2453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0815">
                  <a:extLst>
                    <a:ext uri="{9D8B030D-6E8A-4147-A177-3AD203B41FA5}">
                      <a16:colId xmlns:a16="http://schemas.microsoft.com/office/drawing/2014/main" xmlns="" val="384801917"/>
                    </a:ext>
                  </a:extLst>
                </a:gridCol>
              </a:tblGrid>
              <a:tr h="1761203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ngang</a:t>
                      </a:r>
                      <a:endParaRPr lang="en-US" sz="2800" baseline="0" dirty="0" smtClean="0">
                        <a:solidFill>
                          <a:srgbClr val="FF0000"/>
                        </a:solidFill>
                        <a:latin typeface="VNanvant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2800" dirty="0" smtClean="0">
                        <a:solidFill>
                          <a:srgbClr val="FF0000"/>
                        </a:solidFill>
                        <a:latin typeface="VNanvant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50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50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500" baseline="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aseline="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500" baseline="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aseline="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500" baseline="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aseline="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khép</a:t>
                      </a:r>
                      <a:r>
                        <a:rPr lang="en-US" sz="2500" baseline="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aseline="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kín</a:t>
                      </a:r>
                      <a:endParaRPr lang="en-US" sz="2500" baseline="0" dirty="0" smtClean="0">
                        <a:solidFill>
                          <a:srgbClr val="FF0000"/>
                        </a:solidFill>
                        <a:latin typeface="VNanvant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2800" baseline="0" dirty="0" smtClean="0">
                        <a:solidFill>
                          <a:srgbClr val="FF0000"/>
                        </a:solidFill>
                        <a:latin typeface="VNanvant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mũ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2800" baseline="0" dirty="0" smtClean="0">
                        <a:solidFill>
                          <a:srgbClr val="FF0000"/>
                        </a:solidFill>
                        <a:latin typeface="VNanvant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1268960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5" t="37273" r="32553" b="18818"/>
          <a:stretch/>
        </p:blipFill>
        <p:spPr>
          <a:xfrm>
            <a:off x="4335816" y="4478929"/>
            <a:ext cx="1024189" cy="53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9" t="31335" r="30909"/>
          <a:stretch/>
        </p:blipFill>
        <p:spPr>
          <a:xfrm>
            <a:off x="3197327" y="3719823"/>
            <a:ext cx="1138489" cy="7591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047" y="5417595"/>
            <a:ext cx="1045131" cy="8444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9" t="31335" r="30909"/>
          <a:stretch/>
        </p:blipFill>
        <p:spPr>
          <a:xfrm>
            <a:off x="9101689" y="3817158"/>
            <a:ext cx="1123314" cy="7489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0" t="27154" r="35084"/>
          <a:stretch/>
        </p:blipFill>
        <p:spPr>
          <a:xfrm>
            <a:off x="10656305" y="4520025"/>
            <a:ext cx="942657" cy="8176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326" y="5429747"/>
            <a:ext cx="1045131" cy="84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86441"/>
      </p:ext>
    </p:extLst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1456" grpId="0"/>
      <p:bldP spid="30" grpId="0" animBg="1"/>
      <p:bldP spid="30" grpId="1" animBg="1"/>
      <p:bldP spid="31" grpId="0" animBg="1"/>
      <p:bldP spid="31" grpId="1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268" name="Picture 4" descr="Sweet_flower_pattern_Design_WA01_029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WordArt 6"/>
          <p:cNvSpPr>
            <a:spLocks noChangeArrowheads="1" noChangeShapeType="1" noTextEdit="1"/>
          </p:cNvSpPr>
          <p:nvPr/>
        </p:nvSpPr>
        <p:spPr bwMode="auto">
          <a:xfrm>
            <a:off x="3962400" y="2057400"/>
            <a:ext cx="4368800" cy="335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3600" b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.VnAvant"/>
                <a:cs typeface="+mn-cs"/>
              </a:rPr>
              <a:t>e</a:t>
            </a:r>
          </a:p>
        </p:txBody>
      </p:sp>
      <p:pic>
        <p:nvPicPr>
          <p:cNvPr id="28679" name="Picture 7" descr="dau m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904878"/>
            <a:ext cx="3263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 descr="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352800"/>
            <a:ext cx="345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1" descr="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2057400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2" descr="dau m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03"/>
            <a:ext cx="3251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15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xmlns="" id="{8B792448-BBD9-F3DB-5FAA-1D7CDB96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716"/>
            <a:ext cx="11794782" cy="6553117"/>
          </a:xfrm>
          <a:prstGeom prst="roundRect">
            <a:avLst>
              <a:gd name="adj" fmla="val 12753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dirty="0" smtClean="0">
              <a:latin typeface="VNanvan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dirty="0">
              <a:latin typeface="VNanvan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vi-VN" sz="4500" dirty="0" smtClean="0">
              <a:latin typeface="VNanvan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500" dirty="0" err="1" smtClean="0">
                <a:latin typeface="VNanvant"/>
              </a:rPr>
              <a:t>Rồng</a:t>
            </a:r>
            <a:r>
              <a:rPr lang="en-US" sz="4500" dirty="0" smtClean="0">
                <a:latin typeface="VNanvant"/>
              </a:rPr>
              <a:t> </a:t>
            </a:r>
            <a:r>
              <a:rPr lang="en-US" sz="4500" dirty="0" err="1" smtClean="0">
                <a:latin typeface="VNanvant"/>
              </a:rPr>
              <a:t>rắn</a:t>
            </a:r>
            <a:r>
              <a:rPr lang="en-US" sz="4500" dirty="0" smtClean="0">
                <a:latin typeface="VNanvant"/>
              </a:rPr>
              <a:t> l</a:t>
            </a:r>
            <a:r>
              <a:rPr lang="en-US" sz="4500" dirty="0" smtClean="0">
                <a:solidFill>
                  <a:srgbClr val="FF0000"/>
                </a:solidFill>
                <a:latin typeface="VNanvant"/>
              </a:rPr>
              <a:t>…</a:t>
            </a:r>
            <a:r>
              <a:rPr lang="en-US" sz="4500" dirty="0" smtClean="0">
                <a:latin typeface="VNanvant"/>
              </a:rPr>
              <a:t>n </a:t>
            </a:r>
            <a:r>
              <a:rPr lang="en-US" sz="4500" dirty="0" err="1" smtClean="0">
                <a:latin typeface="VNanvant"/>
              </a:rPr>
              <a:t>mây</a:t>
            </a:r>
            <a:r>
              <a:rPr lang="en-US" dirty="0">
                <a:latin typeface="VNanvant"/>
              </a:rPr>
              <a:t/>
            </a:r>
            <a:br>
              <a:rPr lang="en-US" dirty="0">
                <a:latin typeface="VNanvant"/>
              </a:rPr>
            </a:br>
            <a:endParaRPr lang="en-US" altLang="en-US" dirty="0">
              <a:latin typeface="VNanvant"/>
              <a:cs typeface="Times New Roman" panose="02020603050405020304" pitchFamily="18" charset="0"/>
            </a:endParaRPr>
          </a:p>
        </p:txBody>
      </p:sp>
      <p:sp>
        <p:nvSpPr>
          <p:cNvPr id="61456" name="Text Box 16">
            <a:extLst>
              <a:ext uri="{FF2B5EF4-FFF2-40B4-BE49-F238E27FC236}">
                <a16:creationId xmlns:a16="http://schemas.microsoft.com/office/drawing/2014/main" xmlns="" id="{C04E6EC8-7E82-D384-604E-F3D667EC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9" y="1647204"/>
            <a:ext cx="1179478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 err="1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32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4: </a:t>
            </a:r>
            <a:r>
              <a:rPr lang="en-US" sz="32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Bé</a:t>
            </a:r>
            <a:r>
              <a:rPr lang="en-US" sz="32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hãy</a:t>
            </a:r>
            <a:r>
              <a:rPr lang="en-US" sz="32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điền</a:t>
            </a:r>
            <a:r>
              <a:rPr lang="en-US" sz="32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chữ</a:t>
            </a:r>
            <a:r>
              <a:rPr lang="en-US" sz="32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cái</a:t>
            </a:r>
            <a:r>
              <a:rPr lang="en-US" sz="32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còn</a:t>
            </a:r>
            <a:r>
              <a:rPr lang="en-US" sz="32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thiếu</a:t>
            </a:r>
            <a:r>
              <a:rPr lang="en-US" sz="32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trong</a:t>
            </a:r>
            <a:r>
              <a:rPr lang="en-US" sz="32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32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thơ</a:t>
            </a:r>
            <a:r>
              <a:rPr lang="en-US" sz="32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sau</a:t>
            </a:r>
            <a:r>
              <a:rPr lang="en-US" sz="32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?</a:t>
            </a:r>
            <a:endParaRPr lang="en-US" altLang="en-US" sz="3200" b="1" dirty="0">
              <a:solidFill>
                <a:schemeClr val="tx2">
                  <a:lumMod val="75000"/>
                </a:schemeClr>
              </a:solidFill>
              <a:latin typeface="VNanvant"/>
              <a:cs typeface="Times New Roman" pitchFamily="18" charset="0"/>
            </a:endParaRPr>
          </a:p>
        </p:txBody>
      </p:sp>
      <p:pic>
        <p:nvPicPr>
          <p:cNvPr id="4113" name="Picture 3" descr="an30">
            <a:extLst>
              <a:ext uri="{FF2B5EF4-FFF2-40B4-BE49-F238E27FC236}">
                <a16:creationId xmlns:a16="http://schemas.microsoft.com/office/drawing/2014/main" xmlns="" id="{D210C029-F221-A141-06F7-7A33EEAE8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63" y="482797"/>
            <a:ext cx="1073508" cy="9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Flowchart: Process 27">
            <a:extLst>
              <a:ext uri="{FF2B5EF4-FFF2-40B4-BE49-F238E27FC236}">
                <a16:creationId xmlns:a16="http://schemas.microsoft.com/office/drawing/2014/main" xmlns="" id="{4188F73D-8063-A5B8-A266-F9325470A982}"/>
              </a:ext>
            </a:extLst>
          </p:cNvPr>
          <p:cNvSpPr/>
          <p:nvPr/>
        </p:nvSpPr>
        <p:spPr>
          <a:xfrm>
            <a:off x="1081478" y="5149727"/>
            <a:ext cx="785154" cy="715766"/>
          </a:xfrm>
          <a:prstGeom prst="flowChartProcess">
            <a:avLst/>
          </a:prstGeom>
          <a:solidFill>
            <a:srgbClr val="F11D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xmlns="" id="{6CADB599-A0FE-9832-F187-F707B653DEB7}"/>
              </a:ext>
            </a:extLst>
          </p:cNvPr>
          <p:cNvSpPr/>
          <p:nvPr/>
        </p:nvSpPr>
        <p:spPr>
          <a:xfrm>
            <a:off x="8534400" y="5119246"/>
            <a:ext cx="785154" cy="715766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xmlns="" id="{333E227B-93E0-E8FE-90FB-14D965D23F83}"/>
              </a:ext>
            </a:extLst>
          </p:cNvPr>
          <p:cNvSpPr/>
          <p:nvPr/>
        </p:nvSpPr>
        <p:spPr>
          <a:xfrm>
            <a:off x="4876800" y="5119246"/>
            <a:ext cx="785154" cy="715767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767B3C-63B8-20E1-0F9C-E7DF40DB28AB}"/>
              </a:ext>
            </a:extLst>
          </p:cNvPr>
          <p:cNvSpPr txBox="1"/>
          <p:nvPr/>
        </p:nvSpPr>
        <p:spPr>
          <a:xfrm>
            <a:off x="3267789" y="310689"/>
            <a:ext cx="5453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  <a:p>
            <a:endParaRPr lang="en-SG"/>
          </a:p>
        </p:txBody>
      </p:sp>
      <p:pic>
        <p:nvPicPr>
          <p:cNvPr id="4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A23BE26F-7300-EE53-61CD-4DD1AE34F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850" r="5687"/>
          <a:stretch/>
        </p:blipFill>
        <p:spPr>
          <a:xfrm>
            <a:off x="10204255" y="340067"/>
            <a:ext cx="1455283" cy="1468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33">
            <a:extLst>
              <a:ext uri="{FF2B5EF4-FFF2-40B4-BE49-F238E27FC236}">
                <a16:creationId xmlns:a16="http://schemas.microsoft.com/office/drawing/2014/main" xmlns="" id="{3E9934EA-1856-4AD4-678C-03D8B35B18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72" y="1312946"/>
            <a:ext cx="8090210" cy="7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209844"/>
              </p:ext>
            </p:extLst>
          </p:nvPr>
        </p:nvGraphicFramePr>
        <p:xfrm>
          <a:off x="2133600" y="5103493"/>
          <a:ext cx="785154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154">
                  <a:extLst>
                    <a:ext uri="{9D8B030D-6E8A-4147-A177-3AD203B41FA5}">
                      <a16:colId xmlns:a16="http://schemas.microsoft.com/office/drawing/2014/main" xmlns="" val="2433648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Nanvant"/>
                        </a:rPr>
                        <a:t> </a:t>
                      </a:r>
                      <a:r>
                        <a:rPr lang="en-US" sz="4400" dirty="0" smtClean="0">
                          <a:solidFill>
                            <a:schemeClr val="tx1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ê</a:t>
                      </a:r>
                      <a:endParaRPr lang="en-US" sz="4400" dirty="0">
                        <a:solidFill>
                          <a:schemeClr val="tx1"/>
                        </a:solidFill>
                        <a:latin typeface="VNanvan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5147244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639834"/>
              </p:ext>
            </p:extLst>
          </p:nvPr>
        </p:nvGraphicFramePr>
        <p:xfrm>
          <a:off x="5864733" y="5103493"/>
          <a:ext cx="889978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978">
                  <a:extLst>
                    <a:ext uri="{9D8B030D-6E8A-4147-A177-3AD203B41FA5}">
                      <a16:colId xmlns:a16="http://schemas.microsoft.com/office/drawing/2014/main" xmlns="" val="2433648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Nanvant"/>
                        </a:rPr>
                        <a:t> </a:t>
                      </a:r>
                      <a:r>
                        <a:rPr lang="en-US" sz="4400" dirty="0" smtClean="0">
                          <a:solidFill>
                            <a:schemeClr val="tx1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ă</a:t>
                      </a:r>
                      <a:endParaRPr lang="en-US" sz="4400" dirty="0">
                        <a:solidFill>
                          <a:schemeClr val="tx1"/>
                        </a:solidFill>
                        <a:latin typeface="VNanvan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5147244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662749"/>
              </p:ext>
            </p:extLst>
          </p:nvPr>
        </p:nvGraphicFramePr>
        <p:xfrm>
          <a:off x="9520918" y="5090384"/>
          <a:ext cx="843741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741">
                  <a:extLst>
                    <a:ext uri="{9D8B030D-6E8A-4147-A177-3AD203B41FA5}">
                      <a16:colId xmlns:a16="http://schemas.microsoft.com/office/drawing/2014/main" xmlns="" val="2433648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Nanvant"/>
                        </a:rPr>
                        <a:t> </a:t>
                      </a:r>
                      <a:r>
                        <a:rPr lang="en-US" sz="4400" dirty="0" smtClean="0">
                          <a:solidFill>
                            <a:schemeClr val="tx1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â</a:t>
                      </a:r>
                      <a:endParaRPr lang="en-US" sz="4400" dirty="0">
                        <a:solidFill>
                          <a:schemeClr val="tx1"/>
                        </a:solidFill>
                        <a:latin typeface="VNanvan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5147244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53890"/>
              </p:ext>
            </p:extLst>
          </p:nvPr>
        </p:nvGraphicFramePr>
        <p:xfrm>
          <a:off x="3477268" y="2560034"/>
          <a:ext cx="5449709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49709">
                  <a:extLst>
                    <a:ext uri="{9D8B030D-6E8A-4147-A177-3AD203B41FA5}">
                      <a16:colId xmlns:a16="http://schemas.microsoft.com/office/drawing/2014/main" xmlns="" val="17474257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500" dirty="0" smtClean="0"/>
                        <a:t>   </a:t>
                      </a:r>
                      <a:r>
                        <a:rPr lang="en-US" sz="4500" dirty="0" err="1" smtClean="0"/>
                        <a:t>Rồng</a:t>
                      </a:r>
                      <a:r>
                        <a:rPr lang="en-US" sz="4500" baseline="0" dirty="0" smtClean="0"/>
                        <a:t> </a:t>
                      </a:r>
                      <a:r>
                        <a:rPr lang="en-US" sz="4500" baseline="0" dirty="0" err="1" smtClean="0"/>
                        <a:t>rắn</a:t>
                      </a:r>
                      <a:r>
                        <a:rPr lang="en-US" sz="4500" baseline="0" dirty="0" smtClean="0"/>
                        <a:t> </a:t>
                      </a:r>
                      <a:r>
                        <a:rPr lang="en-US" sz="4500" baseline="0" dirty="0" err="1" smtClean="0"/>
                        <a:t>lên</a:t>
                      </a:r>
                      <a:r>
                        <a:rPr lang="en-US" sz="4500" baseline="0" dirty="0" smtClean="0"/>
                        <a:t> </a:t>
                      </a:r>
                      <a:r>
                        <a:rPr lang="en-US" sz="4500" baseline="0" dirty="0" err="1" smtClean="0"/>
                        <a:t>mây</a:t>
                      </a:r>
                      <a:endParaRPr lang="en-US" sz="45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0874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2196687"/>
      </p:ext>
    </p:extLst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4098" grpId="0" animBg="1"/>
      <p:bldP spid="61456" grpId="0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xmlns="" id="{8B792448-BBD9-F3DB-5FAA-1D7CDB96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02" y="91650"/>
            <a:ext cx="11794782" cy="6553117"/>
          </a:xfrm>
          <a:prstGeom prst="roundRect">
            <a:avLst>
              <a:gd name="adj" fmla="val 12753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dirty="0" smtClean="0">
              <a:latin typeface="VNanvan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dirty="0">
              <a:latin typeface="VNanvan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500" dirty="0" err="1" smtClean="0">
                <a:latin typeface="VNanvant"/>
              </a:rPr>
              <a:t>Rồng</a:t>
            </a:r>
            <a:r>
              <a:rPr lang="en-US" sz="4500" dirty="0" smtClean="0">
                <a:latin typeface="VNanvant"/>
              </a:rPr>
              <a:t> </a:t>
            </a:r>
            <a:r>
              <a:rPr lang="en-US" sz="4500" dirty="0" err="1" smtClean="0">
                <a:latin typeface="VNanvant"/>
              </a:rPr>
              <a:t>rắn</a:t>
            </a:r>
            <a:r>
              <a:rPr lang="en-US" sz="4500" dirty="0" smtClean="0">
                <a:latin typeface="VNanvant"/>
              </a:rPr>
              <a:t> </a:t>
            </a:r>
            <a:r>
              <a:rPr lang="en-US" sz="4500" dirty="0" err="1" smtClean="0">
                <a:latin typeface="VNanvant"/>
              </a:rPr>
              <a:t>l</a:t>
            </a:r>
            <a:r>
              <a:rPr lang="en-US" sz="4500" dirty="0" err="1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4500" dirty="0" err="1" smtClean="0">
                <a:latin typeface="VNanvant"/>
              </a:rPr>
              <a:t>n</a:t>
            </a:r>
            <a:r>
              <a:rPr lang="en-US" sz="4500" dirty="0" smtClean="0">
                <a:latin typeface="VNanvant"/>
              </a:rPr>
              <a:t> </a:t>
            </a:r>
            <a:r>
              <a:rPr lang="en-US" sz="4500" dirty="0" err="1" smtClean="0">
                <a:latin typeface="VNanvant"/>
              </a:rPr>
              <a:t>mây</a:t>
            </a:r>
            <a:r>
              <a:rPr lang="en-US" dirty="0">
                <a:latin typeface="VNanvant"/>
              </a:rPr>
              <a:t/>
            </a:r>
            <a:br>
              <a:rPr lang="en-US" dirty="0">
                <a:latin typeface="VNanvant"/>
              </a:rPr>
            </a:br>
            <a:endParaRPr lang="en-US" altLang="en-US" dirty="0">
              <a:latin typeface="VNanvant"/>
              <a:cs typeface="Times New Roman" panose="02020603050405020304" pitchFamily="18" charset="0"/>
            </a:endParaRPr>
          </a:p>
        </p:txBody>
      </p:sp>
      <p:sp>
        <p:nvSpPr>
          <p:cNvPr id="61456" name="Text Box 16">
            <a:extLst>
              <a:ext uri="{FF2B5EF4-FFF2-40B4-BE49-F238E27FC236}">
                <a16:creationId xmlns:a16="http://schemas.microsoft.com/office/drawing/2014/main" xmlns="" id="{C04E6EC8-7E82-D384-604E-F3D667EC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9" y="1647204"/>
            <a:ext cx="1179478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1" dirty="0" err="1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20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4: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Bé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hãy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điền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chữ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cái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còn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thiếu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trong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thơ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sau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?</a:t>
            </a:r>
            <a:endParaRPr lang="en-US" altLang="en-US" sz="2000" b="1" dirty="0">
              <a:solidFill>
                <a:schemeClr val="tx2">
                  <a:lumMod val="75000"/>
                </a:schemeClr>
              </a:solidFill>
              <a:latin typeface="VNanvant"/>
              <a:cs typeface="Times New Roman" pitchFamily="18" charset="0"/>
            </a:endParaRPr>
          </a:p>
        </p:txBody>
      </p:sp>
      <p:pic>
        <p:nvPicPr>
          <p:cNvPr id="4113" name="Picture 3" descr="an30">
            <a:extLst>
              <a:ext uri="{FF2B5EF4-FFF2-40B4-BE49-F238E27FC236}">
                <a16:creationId xmlns:a16="http://schemas.microsoft.com/office/drawing/2014/main" xmlns="" id="{D210C029-F221-A141-06F7-7A33EEAE8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63" y="482797"/>
            <a:ext cx="1073508" cy="9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Flowchart: Process 27">
            <a:extLst>
              <a:ext uri="{FF2B5EF4-FFF2-40B4-BE49-F238E27FC236}">
                <a16:creationId xmlns:a16="http://schemas.microsoft.com/office/drawing/2014/main" xmlns="" id="{4188F73D-8063-A5B8-A266-F9325470A982}"/>
              </a:ext>
            </a:extLst>
          </p:cNvPr>
          <p:cNvSpPr/>
          <p:nvPr/>
        </p:nvSpPr>
        <p:spPr>
          <a:xfrm>
            <a:off x="5601742" y="4998720"/>
            <a:ext cx="2475457" cy="1021080"/>
          </a:xfrm>
          <a:prstGeom prst="flowChartProcess">
            <a:avLst/>
          </a:prstGeom>
          <a:solidFill>
            <a:srgbClr val="F11D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8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ê</a:t>
            </a:r>
            <a:endParaRPr lang="vi-VN" sz="8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767B3C-63B8-20E1-0F9C-E7DF40DB28AB}"/>
              </a:ext>
            </a:extLst>
          </p:cNvPr>
          <p:cNvSpPr txBox="1"/>
          <p:nvPr/>
        </p:nvSpPr>
        <p:spPr>
          <a:xfrm>
            <a:off x="3267789" y="310689"/>
            <a:ext cx="5453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  <a:p>
            <a:endParaRPr lang="en-SG"/>
          </a:p>
        </p:txBody>
      </p:sp>
      <p:pic>
        <p:nvPicPr>
          <p:cNvPr id="4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A23BE26F-7300-EE53-61CD-4DD1AE34F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850" r="5687"/>
          <a:stretch/>
        </p:blipFill>
        <p:spPr>
          <a:xfrm>
            <a:off x="10204255" y="340067"/>
            <a:ext cx="1455283" cy="1468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33">
            <a:extLst>
              <a:ext uri="{FF2B5EF4-FFF2-40B4-BE49-F238E27FC236}">
                <a16:creationId xmlns:a16="http://schemas.microsoft.com/office/drawing/2014/main" xmlns="" id="{3E9934EA-1856-4AD4-678C-03D8B35B18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72" y="1312946"/>
            <a:ext cx="8090210" cy="7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300639" y="2187720"/>
          <a:ext cx="5449709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49709">
                  <a:extLst>
                    <a:ext uri="{9D8B030D-6E8A-4147-A177-3AD203B41FA5}">
                      <a16:colId xmlns:a16="http://schemas.microsoft.com/office/drawing/2014/main" xmlns="" val="17474257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500" dirty="0" smtClean="0"/>
                        <a:t>   </a:t>
                      </a:r>
                      <a:r>
                        <a:rPr lang="en-US" sz="4500" dirty="0" err="1" smtClean="0"/>
                        <a:t>Rồng</a:t>
                      </a:r>
                      <a:r>
                        <a:rPr lang="en-US" sz="4500" baseline="0" dirty="0" smtClean="0"/>
                        <a:t> </a:t>
                      </a:r>
                      <a:r>
                        <a:rPr lang="en-US" sz="4500" baseline="0" dirty="0" err="1" smtClean="0"/>
                        <a:t>rắn</a:t>
                      </a:r>
                      <a:r>
                        <a:rPr lang="en-US" sz="4500" baseline="0" dirty="0" smtClean="0"/>
                        <a:t> </a:t>
                      </a:r>
                      <a:r>
                        <a:rPr lang="en-US" sz="4500" baseline="0" dirty="0" err="1" smtClean="0"/>
                        <a:t>lên</a:t>
                      </a:r>
                      <a:r>
                        <a:rPr lang="en-US" sz="4500" baseline="0" dirty="0" smtClean="0"/>
                        <a:t> </a:t>
                      </a:r>
                      <a:r>
                        <a:rPr lang="en-US" sz="4500" baseline="0" dirty="0" err="1" smtClean="0"/>
                        <a:t>mây</a:t>
                      </a:r>
                      <a:endParaRPr lang="en-US" sz="45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0874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7014066"/>
      </p:ext>
    </p:extLst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8" grpId="0" animBg="1"/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xmlns="" id="{8B792448-BBD9-F3DB-5FAA-1D7CDB96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79" y="0"/>
            <a:ext cx="11794782" cy="6553117"/>
          </a:xfrm>
          <a:prstGeom prst="roundRect">
            <a:avLst>
              <a:gd name="adj" fmla="val 12753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56" name="Text Box 16">
            <a:extLst>
              <a:ext uri="{FF2B5EF4-FFF2-40B4-BE49-F238E27FC236}">
                <a16:creationId xmlns:a16="http://schemas.microsoft.com/office/drawing/2014/main" xmlns="" id="{C04E6EC8-7E82-D384-604E-F3D667EC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459" y="1451221"/>
            <a:ext cx="11794782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4400" b="1" dirty="0" err="1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44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5: </a:t>
            </a:r>
            <a:r>
              <a:rPr lang="en-US" sz="4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Bạn</a:t>
            </a:r>
            <a:r>
              <a:rPr lang="en-US" sz="4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4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nào</a:t>
            </a:r>
            <a:r>
              <a:rPr lang="en-US" sz="4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4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đang</a:t>
            </a:r>
            <a:r>
              <a:rPr lang="en-US" sz="4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4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cầm</a:t>
            </a:r>
            <a:r>
              <a:rPr lang="en-US" sz="4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4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chữ</a:t>
            </a:r>
            <a:r>
              <a:rPr lang="en-US" sz="4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e?</a:t>
            </a:r>
            <a:endParaRPr lang="en-US" altLang="en-US" sz="4400" b="1" dirty="0">
              <a:solidFill>
                <a:schemeClr val="tx2">
                  <a:lumMod val="75000"/>
                </a:schemeClr>
              </a:solidFill>
              <a:latin typeface="VNanvant"/>
              <a:cs typeface="Times New Roman" pitchFamily="18" charset="0"/>
            </a:endParaRPr>
          </a:p>
        </p:txBody>
      </p:sp>
      <p:pic>
        <p:nvPicPr>
          <p:cNvPr id="4113" name="Picture 3" descr="an30">
            <a:extLst>
              <a:ext uri="{FF2B5EF4-FFF2-40B4-BE49-F238E27FC236}">
                <a16:creationId xmlns:a16="http://schemas.microsoft.com/office/drawing/2014/main" xmlns="" id="{D210C029-F221-A141-06F7-7A33EEAE8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63" y="482797"/>
            <a:ext cx="1073508" cy="9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Flowchart: Process 29">
            <a:extLst>
              <a:ext uri="{FF2B5EF4-FFF2-40B4-BE49-F238E27FC236}">
                <a16:creationId xmlns:a16="http://schemas.microsoft.com/office/drawing/2014/main" xmlns="" id="{6CADB599-A0FE-9832-F187-F707B653DEB7}"/>
              </a:ext>
            </a:extLst>
          </p:cNvPr>
          <p:cNvSpPr/>
          <p:nvPr/>
        </p:nvSpPr>
        <p:spPr>
          <a:xfrm>
            <a:off x="7935697" y="5667767"/>
            <a:ext cx="785154" cy="718050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xmlns="" id="{333E227B-93E0-E8FE-90FB-14D965D23F83}"/>
              </a:ext>
            </a:extLst>
          </p:cNvPr>
          <p:cNvSpPr/>
          <p:nvPr/>
        </p:nvSpPr>
        <p:spPr>
          <a:xfrm>
            <a:off x="1782544" y="5629667"/>
            <a:ext cx="785154" cy="715767"/>
          </a:xfrm>
          <a:prstGeom prst="flowChartProcess">
            <a:avLst/>
          </a:prstGeom>
          <a:solidFill>
            <a:srgbClr val="F11D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767B3C-63B8-20E1-0F9C-E7DF40DB28AB}"/>
              </a:ext>
            </a:extLst>
          </p:cNvPr>
          <p:cNvSpPr txBox="1"/>
          <p:nvPr/>
        </p:nvSpPr>
        <p:spPr>
          <a:xfrm>
            <a:off x="3267789" y="310689"/>
            <a:ext cx="5453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  <a:p>
            <a:endParaRPr lang="en-SG"/>
          </a:p>
        </p:txBody>
      </p:sp>
      <p:pic>
        <p:nvPicPr>
          <p:cNvPr id="4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A23BE26F-7300-EE53-61CD-4DD1AE34F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850" r="5687"/>
          <a:stretch/>
        </p:blipFill>
        <p:spPr>
          <a:xfrm>
            <a:off x="10204255" y="340067"/>
            <a:ext cx="1455283" cy="1468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33">
            <a:extLst>
              <a:ext uri="{FF2B5EF4-FFF2-40B4-BE49-F238E27FC236}">
                <a16:creationId xmlns:a16="http://schemas.microsoft.com/office/drawing/2014/main" xmlns="" id="{3E9934EA-1856-4AD4-678C-03D8B35B18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72" y="1312946"/>
            <a:ext cx="8090210" cy="7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62" y="2344168"/>
            <a:ext cx="2187728" cy="2930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5200" y="2440632"/>
            <a:ext cx="160972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36986"/>
      </p:ext>
    </p:extLst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2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1456" grpId="0"/>
      <p:bldP spid="30" grpId="0" animBg="1"/>
      <p:bldP spid="30" grpId="1" animBg="1"/>
      <p:bldP spid="31" grpId="0" animBg="1"/>
      <p:bldP spid="3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xmlns="" id="{8B792448-BBD9-F3DB-5FAA-1D7CDB96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29" y="152441"/>
            <a:ext cx="11794782" cy="6553117"/>
          </a:xfrm>
          <a:prstGeom prst="roundRect">
            <a:avLst>
              <a:gd name="adj" fmla="val 12753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56" name="Text Box 16">
            <a:extLst>
              <a:ext uri="{FF2B5EF4-FFF2-40B4-BE49-F238E27FC236}">
                <a16:creationId xmlns:a16="http://schemas.microsoft.com/office/drawing/2014/main" xmlns="" id="{C04E6EC8-7E82-D384-604E-F3D667EC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9" y="1647204"/>
            <a:ext cx="1179478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 err="1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24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5: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Bạn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nào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đang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cầm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chữ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e?</a:t>
            </a:r>
            <a:endParaRPr lang="en-US" altLang="en-US" sz="2400" b="1" dirty="0">
              <a:solidFill>
                <a:schemeClr val="tx2">
                  <a:lumMod val="75000"/>
                </a:schemeClr>
              </a:solidFill>
              <a:latin typeface="VNanvant"/>
              <a:cs typeface="Times New Roman" pitchFamily="18" charset="0"/>
            </a:endParaRPr>
          </a:p>
        </p:txBody>
      </p:sp>
      <p:pic>
        <p:nvPicPr>
          <p:cNvPr id="4113" name="Picture 3" descr="an30">
            <a:extLst>
              <a:ext uri="{FF2B5EF4-FFF2-40B4-BE49-F238E27FC236}">
                <a16:creationId xmlns:a16="http://schemas.microsoft.com/office/drawing/2014/main" xmlns="" id="{D210C029-F221-A141-06F7-7A33EEAE8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63" y="482797"/>
            <a:ext cx="1073508" cy="9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Flowchart: Process 29">
            <a:extLst>
              <a:ext uri="{FF2B5EF4-FFF2-40B4-BE49-F238E27FC236}">
                <a16:creationId xmlns:a16="http://schemas.microsoft.com/office/drawing/2014/main" xmlns="" id="{6CADB599-A0FE-9832-F187-F707B653DEB7}"/>
              </a:ext>
            </a:extLst>
          </p:cNvPr>
          <p:cNvSpPr/>
          <p:nvPr/>
        </p:nvSpPr>
        <p:spPr>
          <a:xfrm>
            <a:off x="7935697" y="5667767"/>
            <a:ext cx="785154" cy="718050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xmlns="" id="{333E227B-93E0-E8FE-90FB-14D965D23F83}"/>
              </a:ext>
            </a:extLst>
          </p:cNvPr>
          <p:cNvSpPr/>
          <p:nvPr/>
        </p:nvSpPr>
        <p:spPr>
          <a:xfrm>
            <a:off x="1782544" y="5629667"/>
            <a:ext cx="785154" cy="715767"/>
          </a:xfrm>
          <a:prstGeom prst="flowChartProcess">
            <a:avLst/>
          </a:prstGeom>
          <a:solidFill>
            <a:srgbClr val="F11D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767B3C-63B8-20E1-0F9C-E7DF40DB28AB}"/>
              </a:ext>
            </a:extLst>
          </p:cNvPr>
          <p:cNvSpPr txBox="1"/>
          <p:nvPr/>
        </p:nvSpPr>
        <p:spPr>
          <a:xfrm>
            <a:off x="3267789" y="310689"/>
            <a:ext cx="5453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  <a:p>
            <a:endParaRPr lang="en-SG"/>
          </a:p>
        </p:txBody>
      </p:sp>
      <p:pic>
        <p:nvPicPr>
          <p:cNvPr id="4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A23BE26F-7300-EE53-61CD-4DD1AE34F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850" r="5687"/>
          <a:stretch/>
        </p:blipFill>
        <p:spPr>
          <a:xfrm>
            <a:off x="10204255" y="340067"/>
            <a:ext cx="1455283" cy="1468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33">
            <a:extLst>
              <a:ext uri="{FF2B5EF4-FFF2-40B4-BE49-F238E27FC236}">
                <a16:creationId xmlns:a16="http://schemas.microsoft.com/office/drawing/2014/main" xmlns="" id="{3E9934EA-1856-4AD4-678C-03D8B35B18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72" y="1312946"/>
            <a:ext cx="8090210" cy="7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62" y="2344168"/>
            <a:ext cx="2187728" cy="2930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5200" y="2440632"/>
            <a:ext cx="160972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31652"/>
      </p:ext>
    </p:extLst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0" grpId="0" animBg="1"/>
      <p:bldP spid="31" grpId="0" animBg="1"/>
      <p:bldP spid="3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>
            <a:extLst>
              <a:ext uri="{FF2B5EF4-FFF2-40B4-BE49-F238E27FC236}">
                <a16:creationId xmlns:a16="http://schemas.microsoft.com/office/drawing/2014/main" xmlns="" id="{6E631A39-174C-5034-5A1F-D89615A9D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82563"/>
            <a:ext cx="11734800" cy="6335712"/>
          </a:xfrm>
          <a:prstGeom prst="roundRect">
            <a:avLst>
              <a:gd name="adj" fmla="val 863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741" name="Text Box 13">
            <a:extLst>
              <a:ext uri="{FF2B5EF4-FFF2-40B4-BE49-F238E27FC236}">
                <a16:creationId xmlns:a16="http://schemas.microsoft.com/office/drawing/2014/main" xmlns="" id="{771279D3-4C27-644B-8B33-792DF585B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4524376"/>
            <a:ext cx="7200900" cy="2554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dirty="0" smtClean="0">
                <a:ln w="0">
                  <a:solidFill>
                    <a:srgbClr val="FFFF00"/>
                  </a:solidFill>
                </a:ln>
                <a:solidFill>
                  <a:srgbClr val="B01116"/>
                </a:solidFill>
                <a:effectLst>
                  <a:reflection blurRad="6350" stA="53000" endA="300" endPos="35500" dir="5400000" sy="-90000" algn="bl" rotWithShape="0"/>
                </a:effectLst>
                <a:latin typeface="Congenial Black" panose="02000503040000020004" pitchFamily="2" charset="0"/>
                <a:cs typeface="Times New Roman" panose="02020603050405020304" pitchFamily="18" charset="0"/>
              </a:rPr>
              <a:t>CHÚC MỪNG </a:t>
            </a:r>
            <a:r>
              <a:rPr lang="en-US" altLang="en-US" sz="8000" dirty="0">
                <a:ln w="0">
                  <a:solidFill>
                    <a:srgbClr val="FFFF00"/>
                  </a:solidFill>
                </a:ln>
                <a:solidFill>
                  <a:srgbClr val="B01116"/>
                </a:solidFill>
                <a:effectLst>
                  <a:reflection blurRad="6350" stA="53000" endA="300" endPos="35500" dir="5400000" sy="-90000" algn="bl" rotWithShape="0"/>
                </a:effectLst>
                <a:latin typeface="Congenial Black" panose="02000503040000020004" pitchFamily="2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9461" name="Picture 4">
            <a:extLst>
              <a:ext uri="{FF2B5EF4-FFF2-40B4-BE49-F238E27FC236}">
                <a16:creationId xmlns:a16="http://schemas.microsoft.com/office/drawing/2014/main" xmlns="" id="{097C82B9-1235-25C7-E563-A50D717D4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3" b="8009"/>
          <a:stretch>
            <a:fillRect/>
          </a:stretch>
        </p:blipFill>
        <p:spPr bwMode="auto">
          <a:xfrm>
            <a:off x="3901752" y="685800"/>
            <a:ext cx="4388496" cy="371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4.07407E-6 L -0.00104 -0.08819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42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3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3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1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owerpoint-background-image-free-download | Background powerpoint, Cool  powerpoint backgrounds, Powerpoint background templates">
            <a:extLst>
              <a:ext uri="{FF2B5EF4-FFF2-40B4-BE49-F238E27FC236}">
                <a16:creationId xmlns:a16="http://schemas.microsoft.com/office/drawing/2014/main" xmlns="" id="{815BFF28-53B8-462B-80DF-86ABA16F7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3425E30-163B-4539-8802-CE8E573F335C}"/>
              </a:ext>
            </a:extLst>
          </p:cNvPr>
          <p:cNvSpPr txBox="1"/>
          <p:nvPr/>
        </p:nvSpPr>
        <p:spPr>
          <a:xfrm>
            <a:off x="420915" y="533400"/>
            <a:ext cx="11567885" cy="5334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750"/>
              </a:spcAft>
            </a:pP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I. MĐ-YC: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r>
              <a:rPr lang="fr-FR" sz="2400" b="1" u="sng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fr-FR" sz="2400" b="1" u="sng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fr-FR" sz="2400" b="1" u="sng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u="sng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fr-FR" sz="2400" b="1" u="sng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dirty="0">
              <a:solidFill>
                <a:srgbClr val="00009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fr-F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fr-F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fr-F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fr-F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fr-F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fr-F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fr-F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fr-F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e, ê</a:t>
            </a:r>
            <a:endParaRPr lang="en-US" sz="2400" dirty="0">
              <a:solidFill>
                <a:srgbClr val="00009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fr-F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fr-F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fr-F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fr-F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fr-F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e, ê.</a:t>
            </a:r>
            <a:endParaRPr lang="en-US" sz="2400" dirty="0">
              <a:solidFill>
                <a:srgbClr val="00009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fr-F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fr-F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e, ê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fr-F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fr-F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u="sng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u="sng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b="1" u="sng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u="sng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rgbClr val="00009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endParaRPr lang="en-US" sz="2400" dirty="0">
              <a:solidFill>
                <a:srgbClr val="00009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nhẹn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léo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u="sng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u="sng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u="sng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b="1" u="sng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u="sng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rgbClr val="00009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dirty="0">
              <a:solidFill>
                <a:srgbClr val="00009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2400" dirty="0">
              <a:solidFill>
                <a:srgbClr val="00009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09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undo infantil com nuvem de sol de arco-íris e balão 2462114 Vetor no  Vecteezy">
            <a:extLst>
              <a:ext uri="{FF2B5EF4-FFF2-40B4-BE49-F238E27FC236}">
                <a16:creationId xmlns:a16="http://schemas.microsoft.com/office/drawing/2014/main" xmlns="" id="{E37AB848-0C3C-4195-B513-58DCEE538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F25DBD-0787-4120-940F-C77E6A8DEA3E}"/>
              </a:ext>
            </a:extLst>
          </p:cNvPr>
          <p:cNvSpPr txBox="1"/>
          <p:nvPr/>
        </p:nvSpPr>
        <p:spPr>
          <a:xfrm>
            <a:off x="3323771" y="2741062"/>
            <a:ext cx="58347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4400" b="1" i="1" dirty="0">
                <a:solidFill>
                  <a:srgbClr val="002060"/>
                </a:solidFill>
                <a:latin typeface="Calibri"/>
                <a:cs typeface="+mn-cs"/>
              </a:rPr>
              <a:t>*Hoạt động 2: Trò chơi </a:t>
            </a:r>
            <a:r>
              <a:rPr lang="pt-BR" sz="4400" b="1" i="1" dirty="0" smtClean="0">
                <a:solidFill>
                  <a:srgbClr val="002060"/>
                </a:solidFill>
                <a:latin typeface="Calibri"/>
                <a:cs typeface="+mn-cs"/>
              </a:rPr>
              <a:t>“Bước nhảy vui nhộn”</a:t>
            </a:r>
            <a:endParaRPr lang="en-US" sz="4400" dirty="0">
              <a:solidFill>
                <a:srgbClr val="002060"/>
              </a:solidFill>
              <a:latin typeface="Calibri"/>
              <a:cs typeface="+mn-cs"/>
            </a:endParaRPr>
          </a:p>
        </p:txBody>
      </p:sp>
      <p:pic>
        <p:nvPicPr>
          <p:cNvPr id="7" name="Beat-Nhac-Nen-Rap-IQ-Tuan-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5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00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undo infantil com nuvem de sol de arco-íris e balão 2462114 Vetor no  Vecteezy">
            <a:extLst>
              <a:ext uri="{FF2B5EF4-FFF2-40B4-BE49-F238E27FC236}">
                <a16:creationId xmlns:a16="http://schemas.microsoft.com/office/drawing/2014/main" xmlns="" id="{E37AB848-0C3C-4195-B513-58DCEE538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F25DBD-0787-4120-940F-C77E6A8DEA3E}"/>
              </a:ext>
            </a:extLst>
          </p:cNvPr>
          <p:cNvSpPr txBox="1"/>
          <p:nvPr/>
        </p:nvSpPr>
        <p:spPr>
          <a:xfrm>
            <a:off x="3323771" y="2741062"/>
            <a:ext cx="58347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4400" b="1" i="1" dirty="0" smtClean="0">
                <a:solidFill>
                  <a:srgbClr val="002060"/>
                </a:solidFill>
                <a:latin typeface="Calibri"/>
                <a:cs typeface="+mn-cs"/>
              </a:rPr>
              <a:t>*</a:t>
            </a:r>
            <a:r>
              <a:rPr lang="pt-BR" sz="4400" b="1" i="1" dirty="0">
                <a:solidFill>
                  <a:srgbClr val="002060"/>
                </a:solidFill>
                <a:latin typeface="Calibri"/>
                <a:cs typeface="+mn-cs"/>
              </a:rPr>
              <a:t>Hoạt động 3: Trò chơi</a:t>
            </a:r>
            <a:r>
              <a:rPr lang="en-US" sz="4400" b="1" i="1" dirty="0">
                <a:solidFill>
                  <a:srgbClr val="002060"/>
                </a:solidFill>
                <a:latin typeface="Calibri"/>
                <a:cs typeface="+mn-cs"/>
              </a:rPr>
              <a:t> </a:t>
            </a:r>
            <a:r>
              <a:rPr lang="en-US" sz="4400" b="1" i="1" dirty="0" smtClean="0">
                <a:solidFill>
                  <a:srgbClr val="002060"/>
                </a:solidFill>
                <a:latin typeface="Calibri"/>
                <a:cs typeface="+mn-cs"/>
              </a:rPr>
              <a:t>“</a:t>
            </a:r>
            <a:r>
              <a:rPr lang="en-US" sz="4400" b="1" i="1" dirty="0" err="1" smtClean="0">
                <a:solidFill>
                  <a:srgbClr val="002060"/>
                </a:solidFill>
                <a:latin typeface="Calibri"/>
                <a:cs typeface="+mn-cs"/>
              </a:rPr>
              <a:t>Quắp</a:t>
            </a:r>
            <a:r>
              <a:rPr lang="en-US" sz="4400" b="1" i="1" dirty="0" smtClean="0">
                <a:solidFill>
                  <a:srgbClr val="002060"/>
                </a:solidFill>
                <a:latin typeface="Calibri"/>
                <a:cs typeface="+mn-cs"/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  <a:latin typeface="Calibri"/>
                <a:cs typeface="+mn-cs"/>
              </a:rPr>
              <a:t>cua</a:t>
            </a:r>
            <a:r>
              <a:rPr lang="en-US" sz="4400" b="1" i="1" dirty="0" smtClean="0">
                <a:solidFill>
                  <a:srgbClr val="002060"/>
                </a:solidFill>
                <a:latin typeface="Calibri"/>
                <a:cs typeface="+mn-cs"/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  <a:latin typeface="Calibri"/>
                <a:cs typeface="+mn-cs"/>
              </a:rPr>
              <a:t>vào</a:t>
            </a:r>
            <a:r>
              <a:rPr lang="en-US" sz="4400" b="1" i="1" dirty="0" smtClean="0">
                <a:solidFill>
                  <a:srgbClr val="002060"/>
                </a:solidFill>
                <a:latin typeface="Calibri"/>
                <a:cs typeface="+mn-cs"/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  <a:latin typeface="Calibri"/>
                <a:cs typeface="+mn-cs"/>
              </a:rPr>
              <a:t>giỏ</a:t>
            </a:r>
            <a:r>
              <a:rPr lang="en-US" sz="4400" b="1" i="1" dirty="0" smtClean="0">
                <a:solidFill>
                  <a:srgbClr val="002060"/>
                </a:solidFill>
                <a:latin typeface="Calibri"/>
                <a:cs typeface="+mn-cs"/>
              </a:rPr>
              <a:t>?"</a:t>
            </a:r>
            <a:r>
              <a:rPr lang="pt-BR" sz="4400" dirty="0" smtClean="0">
                <a:solidFill>
                  <a:srgbClr val="002060"/>
                </a:solidFill>
                <a:latin typeface="Calibri"/>
                <a:cs typeface="+mn-cs"/>
              </a:rPr>
              <a:t> </a:t>
            </a:r>
            <a:endParaRPr lang="en-US" sz="4400" dirty="0">
              <a:solidFill>
                <a:srgbClr val="002060"/>
              </a:solidFill>
              <a:latin typeface="Calibri"/>
              <a:cs typeface="+mn-cs"/>
            </a:endParaRPr>
          </a:p>
        </p:txBody>
      </p:sp>
      <p:pic>
        <p:nvPicPr>
          <p:cNvPr id="6" name="Cascada - Everytime We Touch (Hardwell &amp; Maurice West Remix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18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2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32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undo infantil com nuvem de sol de arco-íris e balão 2462114 Vetor no  Vecteezy">
            <a:extLst>
              <a:ext uri="{FF2B5EF4-FFF2-40B4-BE49-F238E27FC236}">
                <a16:creationId xmlns:a16="http://schemas.microsoft.com/office/drawing/2014/main" xmlns="" id="{E37AB848-0C3C-4195-B513-58DCEE538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F25DBD-0787-4120-940F-C77E6A8DEA3E}"/>
              </a:ext>
            </a:extLst>
          </p:cNvPr>
          <p:cNvSpPr txBox="1"/>
          <p:nvPr/>
        </p:nvSpPr>
        <p:spPr>
          <a:xfrm>
            <a:off x="3323771" y="2741062"/>
            <a:ext cx="58347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4400" b="1" i="1" dirty="0" smtClean="0">
                <a:solidFill>
                  <a:srgbClr val="002060"/>
                </a:solidFill>
                <a:latin typeface="Calibri"/>
                <a:cs typeface="+mn-cs"/>
              </a:rPr>
              <a:t>*</a:t>
            </a:r>
            <a:r>
              <a:rPr lang="pt-BR" sz="4400" b="1" i="1" dirty="0">
                <a:solidFill>
                  <a:srgbClr val="002060"/>
                </a:solidFill>
                <a:latin typeface="Calibri"/>
                <a:cs typeface="+mn-cs"/>
              </a:rPr>
              <a:t>Hoạt động </a:t>
            </a:r>
            <a:r>
              <a:rPr lang="pt-BR" sz="4400" b="1" i="1" dirty="0" smtClean="0">
                <a:solidFill>
                  <a:srgbClr val="002060"/>
                </a:solidFill>
                <a:latin typeface="Calibri"/>
                <a:cs typeface="+mn-cs"/>
              </a:rPr>
              <a:t>4: </a:t>
            </a:r>
            <a:r>
              <a:rPr lang="en-US" sz="4400" b="1" i="1" dirty="0" err="1" smtClean="0">
                <a:solidFill>
                  <a:srgbClr val="002060"/>
                </a:solidFill>
                <a:latin typeface="Calibri"/>
                <a:cs typeface="+mn-cs"/>
              </a:rPr>
              <a:t>Vui</a:t>
            </a:r>
            <a:r>
              <a:rPr lang="en-US" sz="4400" b="1" i="1" dirty="0" smtClean="0">
                <a:solidFill>
                  <a:srgbClr val="002060"/>
                </a:solidFill>
                <a:latin typeface="Calibri"/>
                <a:cs typeface="+mn-cs"/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  <a:latin typeface="Calibri"/>
                <a:cs typeface="+mn-cs"/>
              </a:rPr>
              <a:t>cùng</a:t>
            </a:r>
            <a:r>
              <a:rPr lang="en-US" sz="4400" b="1" i="1" dirty="0" smtClean="0">
                <a:solidFill>
                  <a:srgbClr val="002060"/>
                </a:solidFill>
                <a:latin typeface="Calibri"/>
                <a:cs typeface="+mn-cs"/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  <a:latin typeface="Calibri"/>
                <a:cs typeface="+mn-cs"/>
              </a:rPr>
              <a:t>đồng</a:t>
            </a:r>
            <a:r>
              <a:rPr lang="en-US" sz="4400" b="1" i="1" dirty="0" smtClean="0">
                <a:solidFill>
                  <a:srgbClr val="002060"/>
                </a:solidFill>
                <a:latin typeface="Calibri"/>
                <a:cs typeface="+mn-cs"/>
              </a:rPr>
              <a:t> </a:t>
            </a:r>
            <a:r>
              <a:rPr lang="en-US" sz="4400" b="1" i="1" dirty="0" err="1" smtClean="0">
                <a:solidFill>
                  <a:srgbClr val="002060"/>
                </a:solidFill>
                <a:latin typeface="Calibri"/>
                <a:cs typeface="+mn-cs"/>
              </a:rPr>
              <a:t>đội</a:t>
            </a:r>
            <a:r>
              <a:rPr lang="en-US" sz="4400" b="1" i="1" dirty="0" smtClean="0">
                <a:solidFill>
                  <a:srgbClr val="002060"/>
                </a:solidFill>
                <a:latin typeface="Calibri"/>
                <a:cs typeface="+mn-cs"/>
              </a:rPr>
              <a:t>?"</a:t>
            </a:r>
            <a:r>
              <a:rPr lang="pt-BR" sz="4400" dirty="0" smtClean="0">
                <a:solidFill>
                  <a:srgbClr val="002060"/>
                </a:solidFill>
                <a:latin typeface="Calibri"/>
                <a:cs typeface="+mn-cs"/>
              </a:rPr>
              <a:t> </a:t>
            </a:r>
            <a:endParaRPr lang="en-US" sz="4400" dirty="0">
              <a:solidFill>
                <a:srgbClr val="002060"/>
              </a:solidFill>
              <a:latin typeface="Calibri"/>
              <a:cs typeface="+mn-cs"/>
            </a:endParaRPr>
          </a:p>
        </p:txBody>
      </p:sp>
      <p:pic>
        <p:nvPicPr>
          <p:cNvPr id="2" name="nhạc tiệc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9400" y="5811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2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3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undo Infantil (Masculino, Feminino e Colorido)">
            <a:extLst>
              <a:ext uri="{FF2B5EF4-FFF2-40B4-BE49-F238E27FC236}">
                <a16:creationId xmlns:a16="http://schemas.microsoft.com/office/drawing/2014/main" xmlns="" id="{E74E8923-7033-47E7-8614-79C8DAE22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83FBD9E-DB4E-44AA-BB04-6C4ED8CC2FEC}"/>
              </a:ext>
            </a:extLst>
          </p:cNvPr>
          <p:cNvSpPr txBox="1"/>
          <p:nvPr/>
        </p:nvSpPr>
        <p:spPr>
          <a:xfrm>
            <a:off x="203066" y="484696"/>
            <a:ext cx="11785867" cy="499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75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II.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Chuẩn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  <a:r>
              <a:rPr lang="en-US" sz="2400" b="1" u="sng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u="sng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u="sng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u="sng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u="sng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u="sng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u="sng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u="sng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rgbClr val="00009E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400" dirty="0">
              <a:solidFill>
                <a:srgbClr val="00009E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thiếp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e, ê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Powerpoint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rung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400" dirty="0">
              <a:solidFill>
                <a:srgbClr val="00009E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Sỏi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e, ê, a, ă, â ,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giỏ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cua</a:t>
            </a:r>
            <a:endParaRPr lang="en-US" sz="2400" dirty="0">
              <a:solidFill>
                <a:srgbClr val="00009E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+ Quả bông xếp thành chữ </a:t>
            </a:r>
            <a:r>
              <a:rPr lang="en-US" sz="2400" b="1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e - ê</a:t>
            </a:r>
            <a:endParaRPr lang="en-US" sz="2400" dirty="0">
              <a:solidFill>
                <a:srgbClr val="00009E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400" b="1" dirty="0" smtClean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pt-B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pt-BR" sz="2400" b="1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nặn, hộp cát , </a:t>
            </a:r>
            <a:r>
              <a:rPr lang="pt-BR" sz="2400" dirty="0" smtClean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sỏi</a:t>
            </a:r>
            <a:endParaRPr lang="en-US" sz="2400" dirty="0">
              <a:solidFill>
                <a:srgbClr val="00009E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pt-BR" sz="2400" dirty="0" smtClean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Tranh tìm </a:t>
            </a:r>
            <a:r>
              <a:rPr lang="pt-B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và sao chép chữ còn thiếu </a:t>
            </a:r>
            <a:r>
              <a:rPr lang="en-US" sz="2400" dirty="0" smtClean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dirty="0" err="1" smtClean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 smtClean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2400" dirty="0">
              <a:solidFill>
                <a:srgbClr val="00009E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400" dirty="0" err="1" smtClean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fr-FR" sz="2400" dirty="0" smtClean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dirty="0" err="1" smtClean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khuy</a:t>
            </a:r>
            <a:r>
              <a:rPr lang="fr-FR" sz="2400" dirty="0" smtClean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 smtClean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fr-FR" sz="2400" dirty="0" smtClean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 smtClean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fr-FR" sz="2400" dirty="0" smtClean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 smtClean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fr-FR" sz="2400" dirty="0" smtClean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 smtClean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fr-FR" sz="2400" dirty="0" smtClean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u="sng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u="sng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u="sng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rgbClr val="00009E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, an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009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00009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83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undo Infantil (Masculino, Feminino e Colorido)">
            <a:extLst>
              <a:ext uri="{FF2B5EF4-FFF2-40B4-BE49-F238E27FC236}">
                <a16:creationId xmlns:a16="http://schemas.microsoft.com/office/drawing/2014/main" xmlns="" id="{F8647D18-3825-449F-810D-4143CDF87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B55B1C-2144-4D91-B7BF-18EB6EC51105}"/>
              </a:ext>
            </a:extLst>
          </p:cNvPr>
          <p:cNvSpPr txBox="1"/>
          <p:nvPr/>
        </p:nvSpPr>
        <p:spPr>
          <a:xfrm>
            <a:off x="1295400" y="1600200"/>
            <a:ext cx="929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7200" b="1" dirty="0">
                <a:solidFill>
                  <a:srgbClr val="FF0000"/>
                </a:solidFill>
                <a:latin typeface="Arial"/>
                <a:cs typeface="+mn-cs"/>
              </a:rPr>
              <a:t>Hoạt động </a:t>
            </a:r>
            <a:r>
              <a:rPr lang="vi-VN" sz="7200" b="1" dirty="0" smtClean="0">
                <a:solidFill>
                  <a:srgbClr val="FF0000"/>
                </a:solidFill>
                <a:latin typeface="Arial"/>
                <a:cs typeface="+mn-cs"/>
              </a:rPr>
              <a:t>1</a:t>
            </a:r>
            <a:endParaRPr lang="en-US" sz="7200" b="1" dirty="0" smtClean="0">
              <a:solidFill>
                <a:srgbClr val="FF0000"/>
              </a:solidFill>
              <a:latin typeface="Arial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7200" b="1" dirty="0" smtClean="0">
                <a:solidFill>
                  <a:srgbClr val="FF0000"/>
                </a:solidFill>
                <a:latin typeface="Arial"/>
                <a:cs typeface="+mn-cs"/>
              </a:rPr>
              <a:t>Ổn </a:t>
            </a:r>
            <a:r>
              <a:rPr lang="vi-VN" sz="7200" b="1" dirty="0">
                <a:solidFill>
                  <a:srgbClr val="FF0000"/>
                </a:solidFill>
                <a:latin typeface="Arial"/>
                <a:cs typeface="+mn-cs"/>
              </a:rPr>
              <a:t>định tổ </a:t>
            </a:r>
            <a:r>
              <a:rPr lang="vi-VN" sz="7200" b="1" dirty="0" smtClean="0">
                <a:solidFill>
                  <a:srgbClr val="FF0000"/>
                </a:solidFill>
                <a:latin typeface="Arial"/>
                <a:cs typeface="+mn-cs"/>
              </a:rPr>
              <a:t>chức</a:t>
            </a:r>
            <a:endParaRPr lang="en-US" sz="7200" b="1" dirty="0">
              <a:solidFill>
                <a:srgbClr val="FF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1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BACKGROUND INFANTIL COLORIDO - FUNDO ANIMADO COLORIDO #DIADASCRIANÇAS -  YouTube">
            <a:extLst>
              <a:ext uri="{FF2B5EF4-FFF2-40B4-BE49-F238E27FC236}">
                <a16:creationId xmlns:a16="http://schemas.microsoft.com/office/drawing/2014/main" xmlns="" id="{766CA333-F03B-41BF-8552-46AE3CE95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-1524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27352F4-33D9-4743-9D4C-E8617EF730CE}"/>
              </a:ext>
            </a:extLst>
          </p:cNvPr>
          <p:cNvSpPr txBox="1"/>
          <p:nvPr/>
        </p:nvSpPr>
        <p:spPr>
          <a:xfrm>
            <a:off x="2514600" y="2014090"/>
            <a:ext cx="7315200" cy="2829827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srgbClr val="002060"/>
                </a:solidFill>
                <a:latin typeface="Calibri"/>
                <a:cs typeface="+mn-cs"/>
              </a:rPr>
              <a:t>Làm</a:t>
            </a:r>
            <a:r>
              <a:rPr lang="en-US" b="1" dirty="0" smtClean="0">
                <a:solidFill>
                  <a:srgbClr val="002060"/>
                </a:solidFill>
                <a:latin typeface="Calibri"/>
                <a:cs typeface="+mn-cs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Calibri"/>
                <a:cs typeface="+mn-cs"/>
              </a:rPr>
              <a:t>theo</a:t>
            </a:r>
            <a:r>
              <a:rPr lang="en-US" b="1" dirty="0" smtClean="0">
                <a:solidFill>
                  <a:srgbClr val="002060"/>
                </a:solidFill>
                <a:latin typeface="Calibri"/>
                <a:cs typeface="+mn-cs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Calibri"/>
                <a:cs typeface="+mn-cs"/>
              </a:rPr>
              <a:t>hiệu</a:t>
            </a:r>
            <a:r>
              <a:rPr lang="en-US" b="1" dirty="0" smtClean="0">
                <a:solidFill>
                  <a:srgbClr val="002060"/>
                </a:solidFill>
                <a:latin typeface="Calibri"/>
                <a:cs typeface="+mn-cs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Calibri"/>
                <a:cs typeface="+mn-cs"/>
              </a:rPr>
              <a:t>lệnh</a:t>
            </a:r>
            <a:endParaRPr lang="en-US" b="1" dirty="0">
              <a:solidFill>
                <a:srgbClr val="002060"/>
              </a:solidFill>
              <a:latin typeface="Calibri"/>
              <a:cs typeface="+mn-cs"/>
            </a:endParaRPr>
          </a:p>
        </p:txBody>
      </p:sp>
      <p:pic>
        <p:nvPicPr>
          <p:cNvPr id="2" name="1. nhac on ch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18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9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BACKGROUND INFANTIL COLORIDO - FUNDO ANIMADO COLORIDO #DIADASCRIANÇAS -  YouTube">
            <a:extLst>
              <a:ext uri="{FF2B5EF4-FFF2-40B4-BE49-F238E27FC236}">
                <a16:creationId xmlns:a16="http://schemas.microsoft.com/office/drawing/2014/main" xmlns="" id="{766CA333-F03B-41BF-8552-46AE3CE95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27352F4-33D9-4743-9D4C-E8617EF730CE}"/>
              </a:ext>
            </a:extLst>
          </p:cNvPr>
          <p:cNvSpPr txBox="1"/>
          <p:nvPr/>
        </p:nvSpPr>
        <p:spPr>
          <a:xfrm>
            <a:off x="2514600" y="2014090"/>
            <a:ext cx="7315200" cy="2829827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srgbClr val="002060"/>
                </a:solidFill>
                <a:latin typeface="Calibri"/>
              </a:rPr>
              <a:t>Làm</a:t>
            </a:r>
            <a:r>
              <a:rPr lang="en-US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Calibri"/>
              </a:rPr>
              <a:t>theo</a:t>
            </a:r>
            <a:r>
              <a:rPr lang="en-US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Calibri"/>
              </a:rPr>
              <a:t>hiệu</a:t>
            </a:r>
            <a:r>
              <a:rPr lang="en-US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Calibri"/>
              </a:rPr>
              <a:t>lệnh</a:t>
            </a:r>
            <a:endParaRPr lang="en-US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" name="nhac on dinh to chuc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0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BACKGROUND INFANTIL COLORIDO - FUNDO ANIMADO COLORIDO #DIADASCRIANÇAS -  YouTube">
            <a:extLst>
              <a:ext uri="{FF2B5EF4-FFF2-40B4-BE49-F238E27FC236}">
                <a16:creationId xmlns:a16="http://schemas.microsoft.com/office/drawing/2014/main" xmlns="" id="{766CA333-F03B-41BF-8552-46AE3CE95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27352F4-33D9-4743-9D4C-E8617EF730CE}"/>
              </a:ext>
            </a:extLst>
          </p:cNvPr>
          <p:cNvSpPr txBox="1"/>
          <p:nvPr/>
        </p:nvSpPr>
        <p:spPr>
          <a:xfrm>
            <a:off x="2514600" y="2014090"/>
            <a:ext cx="7315200" cy="2829827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srgbClr val="002060"/>
                </a:solidFill>
                <a:latin typeface="Calibri"/>
              </a:rPr>
              <a:t>Làm</a:t>
            </a:r>
            <a:r>
              <a:rPr lang="en-US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Calibri"/>
              </a:rPr>
              <a:t>theo</a:t>
            </a:r>
            <a:r>
              <a:rPr lang="en-US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Calibri"/>
              </a:rPr>
              <a:t>hiệu</a:t>
            </a:r>
            <a:r>
              <a:rPr lang="en-US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Calibri"/>
              </a:rPr>
              <a:t>lệnh</a:t>
            </a:r>
            <a:endParaRPr lang="en-US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" name="gheo dong dao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0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undo Infantil (Masculino, Feminino e Colorido)">
            <a:extLst>
              <a:ext uri="{FF2B5EF4-FFF2-40B4-BE49-F238E27FC236}">
                <a16:creationId xmlns:a16="http://schemas.microsoft.com/office/drawing/2014/main" xmlns="" id="{F8647D18-3825-449F-810D-4143CDF87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B55B1C-2144-4D91-B7BF-18EB6EC51105}"/>
              </a:ext>
            </a:extLst>
          </p:cNvPr>
          <p:cNvSpPr txBox="1"/>
          <p:nvPr/>
        </p:nvSpPr>
        <p:spPr>
          <a:xfrm>
            <a:off x="1596571" y="943276"/>
            <a:ext cx="89952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 b="1" dirty="0">
                <a:solidFill>
                  <a:srgbClr val="002060"/>
                </a:solidFill>
                <a:latin typeface="Arial"/>
                <a:cs typeface="+mn-cs"/>
              </a:rPr>
              <a:t>Hoạt động </a:t>
            </a:r>
            <a:r>
              <a:rPr lang="en-US" sz="6000" b="1" dirty="0" smtClean="0">
                <a:solidFill>
                  <a:srgbClr val="002060"/>
                </a:solidFill>
                <a:latin typeface="Calibri"/>
                <a:cs typeface="+mn-cs"/>
              </a:rPr>
              <a:t>2</a:t>
            </a:r>
            <a:r>
              <a:rPr lang="vi-VN" sz="6000" b="1" dirty="0" smtClean="0">
                <a:solidFill>
                  <a:srgbClr val="002060"/>
                </a:solidFill>
                <a:latin typeface="Arial"/>
                <a:cs typeface="+mn-cs"/>
              </a:rPr>
              <a:t>: </a:t>
            </a:r>
            <a:endParaRPr lang="en-US" sz="6000" b="1" dirty="0" smtClean="0">
              <a:solidFill>
                <a:srgbClr val="002060"/>
              </a:solidFill>
              <a:latin typeface="Arial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0" b="1" dirty="0" err="1" smtClean="0">
                <a:solidFill>
                  <a:srgbClr val="002060"/>
                </a:solidFill>
                <a:latin typeface="Calibri"/>
                <a:cs typeface="+mn-cs"/>
              </a:rPr>
              <a:t>Phương</a:t>
            </a:r>
            <a:r>
              <a:rPr lang="en-US" sz="6000" b="1" dirty="0" smtClean="0">
                <a:solidFill>
                  <a:srgbClr val="002060"/>
                </a:solidFill>
                <a:latin typeface="Calibri"/>
                <a:cs typeface="+mn-cs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Calibri"/>
                <a:cs typeface="+mn-cs"/>
              </a:rPr>
              <a:t>pháp</a:t>
            </a:r>
            <a:r>
              <a:rPr lang="en-US" sz="6000" b="1" dirty="0" smtClean="0">
                <a:solidFill>
                  <a:srgbClr val="002060"/>
                </a:solidFill>
                <a:latin typeface="Calibri"/>
                <a:cs typeface="+mn-cs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Calibri"/>
                <a:cs typeface="+mn-cs"/>
              </a:rPr>
              <a:t>và</a:t>
            </a:r>
            <a:r>
              <a:rPr lang="en-US" sz="6000" b="1" dirty="0" smtClean="0">
                <a:solidFill>
                  <a:srgbClr val="002060"/>
                </a:solidFill>
                <a:latin typeface="Calibri"/>
                <a:cs typeface="+mn-cs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Calibri"/>
                <a:cs typeface="+mn-cs"/>
              </a:rPr>
              <a:t>hình</a:t>
            </a:r>
            <a:r>
              <a:rPr lang="en-US" sz="6000" b="1" dirty="0" smtClean="0">
                <a:solidFill>
                  <a:srgbClr val="002060"/>
                </a:solidFill>
                <a:latin typeface="Calibri"/>
                <a:cs typeface="+mn-cs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Calibri"/>
                <a:cs typeface="+mn-cs"/>
              </a:rPr>
              <a:t>thức</a:t>
            </a:r>
            <a:r>
              <a:rPr lang="en-US" sz="6000" b="1" dirty="0" smtClean="0">
                <a:solidFill>
                  <a:srgbClr val="002060"/>
                </a:solidFill>
                <a:latin typeface="Calibri"/>
                <a:cs typeface="+mn-cs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Calibri"/>
                <a:cs typeface="+mn-cs"/>
              </a:rPr>
              <a:t>tổ</a:t>
            </a:r>
            <a:r>
              <a:rPr lang="en-US" sz="6000" b="1" dirty="0" smtClean="0">
                <a:solidFill>
                  <a:srgbClr val="002060"/>
                </a:solidFill>
                <a:latin typeface="Calibri"/>
                <a:cs typeface="+mn-cs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Calibri"/>
                <a:cs typeface="+mn-cs"/>
              </a:rPr>
              <a:t>chức</a:t>
            </a:r>
            <a:r>
              <a:rPr lang="en-US" sz="6000" b="1" dirty="0" smtClean="0">
                <a:solidFill>
                  <a:srgbClr val="002060"/>
                </a:solidFill>
                <a:latin typeface="Calibri"/>
                <a:cs typeface="+mn-cs"/>
              </a:rPr>
              <a:t>:</a:t>
            </a:r>
            <a:endParaRPr lang="en-US" sz="6000" b="1" dirty="0">
              <a:solidFill>
                <a:srgbClr val="00206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94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undo infantil com nuvem de sol de arco-íris e balão 2462114 Vetor no  Vecteezy">
            <a:extLst>
              <a:ext uri="{FF2B5EF4-FFF2-40B4-BE49-F238E27FC236}">
                <a16:creationId xmlns:a16="http://schemas.microsoft.com/office/drawing/2014/main" xmlns="" id="{E37AB848-0C3C-4195-B513-58DCEE538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2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F25DBD-0787-4120-940F-C77E6A8DEA3E}"/>
              </a:ext>
            </a:extLst>
          </p:cNvPr>
          <p:cNvSpPr txBox="1"/>
          <p:nvPr/>
        </p:nvSpPr>
        <p:spPr>
          <a:xfrm>
            <a:off x="2628900" y="2725097"/>
            <a:ext cx="693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400" b="1" i="1" dirty="0">
                <a:solidFill>
                  <a:srgbClr val="002060"/>
                </a:solidFill>
                <a:latin typeface="Calibri"/>
                <a:cs typeface="+mn-cs"/>
              </a:rPr>
              <a:t>* </a:t>
            </a:r>
            <a:r>
              <a:rPr lang="en-US" sz="5400" b="1" i="1" dirty="0" err="1">
                <a:solidFill>
                  <a:srgbClr val="002060"/>
                </a:solidFill>
                <a:latin typeface="Calibri"/>
                <a:cs typeface="+mn-cs"/>
              </a:rPr>
              <a:t>Hoạt</a:t>
            </a:r>
            <a:r>
              <a:rPr lang="en-US" sz="5400" b="1" i="1" dirty="0">
                <a:solidFill>
                  <a:srgbClr val="002060"/>
                </a:solidFill>
                <a:latin typeface="Calibri"/>
                <a:cs typeface="+mn-cs"/>
              </a:rPr>
              <a:t> </a:t>
            </a:r>
            <a:r>
              <a:rPr lang="en-US" sz="5400" b="1" i="1" dirty="0" err="1">
                <a:solidFill>
                  <a:srgbClr val="002060"/>
                </a:solidFill>
                <a:latin typeface="Calibri"/>
                <a:cs typeface="+mn-cs"/>
              </a:rPr>
              <a:t>động</a:t>
            </a:r>
            <a:r>
              <a:rPr lang="en-US" sz="5400" b="1" i="1" dirty="0">
                <a:solidFill>
                  <a:srgbClr val="002060"/>
                </a:solidFill>
                <a:latin typeface="Calibri"/>
                <a:cs typeface="+mn-cs"/>
              </a:rPr>
              <a:t> 1: </a:t>
            </a:r>
            <a:r>
              <a:rPr lang="en-US" sz="5400" b="1" i="1" dirty="0" err="1">
                <a:solidFill>
                  <a:srgbClr val="002060"/>
                </a:solidFill>
                <a:latin typeface="Calibri"/>
                <a:cs typeface="+mn-cs"/>
              </a:rPr>
              <a:t>Chơi</a:t>
            </a:r>
            <a:r>
              <a:rPr lang="en-US" sz="5400" b="1" i="1" dirty="0">
                <a:solidFill>
                  <a:srgbClr val="002060"/>
                </a:solidFill>
                <a:latin typeface="Calibri"/>
                <a:cs typeface="+mn-cs"/>
              </a:rPr>
              <a:t> TC </a:t>
            </a:r>
            <a:r>
              <a:rPr lang="en-US" sz="5400" b="1" i="1" dirty="0" smtClean="0">
                <a:solidFill>
                  <a:srgbClr val="002060"/>
                </a:solidFill>
                <a:latin typeface="Calibri"/>
                <a:cs typeface="+mn-cs"/>
              </a:rPr>
              <a:t>“Rung </a:t>
            </a:r>
            <a:r>
              <a:rPr lang="en-US" sz="5400" b="1" i="1" dirty="0" err="1" smtClean="0">
                <a:solidFill>
                  <a:srgbClr val="002060"/>
                </a:solidFill>
                <a:latin typeface="Calibri"/>
                <a:cs typeface="+mn-cs"/>
              </a:rPr>
              <a:t>chuông</a:t>
            </a:r>
            <a:r>
              <a:rPr lang="en-US" sz="5400" b="1" i="1" dirty="0" smtClean="0">
                <a:solidFill>
                  <a:srgbClr val="002060"/>
                </a:solidFill>
                <a:latin typeface="Calibri"/>
                <a:cs typeface="+mn-cs"/>
              </a:rPr>
              <a:t> </a:t>
            </a:r>
            <a:r>
              <a:rPr lang="en-US" sz="5400" b="1" i="1" dirty="0" err="1" smtClean="0">
                <a:solidFill>
                  <a:srgbClr val="002060"/>
                </a:solidFill>
                <a:latin typeface="Calibri"/>
                <a:cs typeface="+mn-cs"/>
              </a:rPr>
              <a:t>vàng</a:t>
            </a:r>
            <a:r>
              <a:rPr lang="en-US" sz="5400" b="1" i="1" dirty="0" smtClean="0">
                <a:solidFill>
                  <a:srgbClr val="002060"/>
                </a:solidFill>
                <a:latin typeface="Calibri"/>
                <a:cs typeface="+mn-cs"/>
              </a:rPr>
              <a:t>"</a:t>
            </a:r>
            <a:endParaRPr lang="en-US" sz="5400" dirty="0">
              <a:solidFill>
                <a:srgbClr val="00206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66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CC00FF"/>
            </a:gs>
            <a:gs pos="100000">
              <a:srgbClr val="FFFFFF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CC00FF"/>
            </a:gs>
            <a:gs pos="100000">
              <a:srgbClr val="FFFFFF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7532</TotalTime>
  <Words>486</Words>
  <Application>Microsoft Office PowerPoint</Application>
  <PresentationFormat>Custom</PresentationFormat>
  <Paragraphs>99</Paragraphs>
  <Slides>22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MTC</cp:lastModifiedBy>
  <cp:revision>829</cp:revision>
  <dcterms:created xsi:type="dcterms:W3CDTF">2012-01-14T17:42:58Z</dcterms:created>
  <dcterms:modified xsi:type="dcterms:W3CDTF">2023-11-02T11:33:18Z</dcterms:modified>
</cp:coreProperties>
</file>