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6" r:id="rId4"/>
    <p:sldId id="260" r:id="rId5"/>
    <p:sldId id="258" r:id="rId6"/>
    <p:sldId id="261" r:id="rId7"/>
    <p:sldId id="259" r:id="rId8"/>
    <p:sldId id="262" r:id="rId9"/>
    <p:sldId id="264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FEC90-400A-4DD2-BCBE-80BFF97E7E4E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80839-91F4-4CE8-A3EB-3EA1D4DC2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961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FEC90-400A-4DD2-BCBE-80BFF97E7E4E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80839-91F4-4CE8-A3EB-3EA1D4DC2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628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FEC90-400A-4DD2-BCBE-80BFF97E7E4E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80839-91F4-4CE8-A3EB-3EA1D4DC2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800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3248CF5-D0C4-4EAD-8E09-F6F7F6D443DE}" type="datetimeFigureOut">
              <a:rPr lang="en-US"/>
              <a:pPr>
                <a:defRPr/>
              </a:pPr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3634062-5393-4B49-A939-E27DD74C57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827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5AB5785-D5B7-4B49-B7FC-A3FBD68ED368}" type="datetimeFigureOut">
              <a:rPr lang="en-US"/>
              <a:pPr>
                <a:defRPr/>
              </a:pPr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60A1722-2C59-460C-93F7-79987C0CC4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788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19BD847-E0F6-46EA-84A0-9187C1A02397}" type="datetimeFigureOut">
              <a:rPr lang="en-US"/>
              <a:pPr>
                <a:defRPr/>
              </a:pPr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7F3B494-4BC3-4B74-8835-05838E381D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5565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6B30EDE-BF33-46C7-A4E3-081D6F223F0E}" type="datetimeFigureOut">
              <a:rPr lang="en-US"/>
              <a:pPr>
                <a:defRPr/>
              </a:pPr>
              <a:t>10/16/2024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4EA4481-44DD-4577-A381-81A5A258AC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042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8637149-D38B-4451-A54A-C02C9551EDC1}" type="datetimeFigureOut">
              <a:rPr lang="en-US"/>
              <a:pPr>
                <a:defRPr/>
              </a:pPr>
              <a:t>10/16/2024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286EE55-F23A-4638-B186-B9335871DD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6730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F917B50-DBEF-4F51-9AF4-DAC58E63259B}" type="datetimeFigureOut">
              <a:rPr lang="en-US"/>
              <a:pPr>
                <a:defRPr/>
              </a:pPr>
              <a:t>10/16/2024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834D4B7-90ED-4644-99FC-54648C61E8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1494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C554AB5-6862-41EA-96A3-F48DE1EB0600}" type="datetimeFigureOut">
              <a:rPr lang="en-US"/>
              <a:pPr>
                <a:defRPr/>
              </a:pPr>
              <a:t>10/16/2024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A6FB8CE-7133-4C32-B857-ED122D8671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556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AE94CA9-EA26-4471-A8B1-D202D6EFFB26}" type="datetimeFigureOut">
              <a:rPr lang="en-US"/>
              <a:pPr>
                <a:defRPr/>
              </a:pPr>
              <a:t>10/16/2024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EFB3AE6-79B0-42AD-A74F-38362083C9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2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FEC90-400A-4DD2-BCBE-80BFF97E7E4E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80839-91F4-4CE8-A3EB-3EA1D4DC2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4604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21FD19E-F901-400D-AF10-D49621B24D17}" type="datetimeFigureOut">
              <a:rPr lang="en-US"/>
              <a:pPr>
                <a:defRPr/>
              </a:pPr>
              <a:t>10/16/2024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FF43B5C-4CE6-43A4-8334-11C81FC327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254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9A39362-0D0F-42EB-99A5-CD70D70FBA68}" type="datetimeFigureOut">
              <a:rPr lang="en-US"/>
              <a:pPr>
                <a:defRPr/>
              </a:pPr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08B09CE-E852-4CC7-952F-646D64EB22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3383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FC4F120-2493-47DA-B8EE-B5EB8A52FFEC}" type="datetimeFigureOut">
              <a:rPr lang="en-US"/>
              <a:pPr>
                <a:defRPr/>
              </a:pPr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46CB5F8-3CBE-46BC-83C3-F6E4C427B8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198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FEC90-400A-4DD2-BCBE-80BFF97E7E4E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80839-91F4-4CE8-A3EB-3EA1D4DC2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782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FEC90-400A-4DD2-BCBE-80BFF97E7E4E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80839-91F4-4CE8-A3EB-3EA1D4DC2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372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FEC90-400A-4DD2-BCBE-80BFF97E7E4E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80839-91F4-4CE8-A3EB-3EA1D4DC2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616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FEC90-400A-4DD2-BCBE-80BFF97E7E4E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80839-91F4-4CE8-A3EB-3EA1D4DC2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184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FEC90-400A-4DD2-BCBE-80BFF97E7E4E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80839-91F4-4CE8-A3EB-3EA1D4DC2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321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FEC90-400A-4DD2-BCBE-80BFF97E7E4E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80839-91F4-4CE8-A3EB-3EA1D4DC2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59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FEC90-400A-4DD2-BCBE-80BFF97E7E4E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80839-91F4-4CE8-A3EB-3EA1D4DC2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938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FEC90-400A-4DD2-BCBE-80BFF97E7E4E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80839-91F4-4CE8-A3EB-3EA1D4DC2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37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208FF933-D32B-414B-8C13-93AB8B5AF72F}" type="datetimeFigureOut">
              <a:rPr lang="en-US"/>
              <a:pPr>
                <a:defRPr/>
              </a:pPr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28EC694D-E122-4B4C-B73D-26FDFC2626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5646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685800" y="2131486"/>
            <a:ext cx="7772400" cy="1468967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/>
          </a:p>
        </p:txBody>
      </p:sp>
      <p:pic>
        <p:nvPicPr>
          <p:cNvPr id="14340" name="Picture 4" descr="Bộ hình nền &quot;Hoạt hình siêu dễ thương 2&quot; chất lượng cao cho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Box 3"/>
          <p:cNvSpPr txBox="1">
            <a:spLocks noChangeArrowheads="1"/>
          </p:cNvSpPr>
          <p:nvPr/>
        </p:nvSpPr>
        <p:spPr bwMode="auto">
          <a:xfrm>
            <a:off x="1936750" y="213784"/>
            <a:ext cx="5257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FF"/>
                </a:solidFill>
              </a:rPr>
              <a:t>UBND QUẬN LONG BIÊN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FF"/>
                </a:solidFill>
              </a:rPr>
              <a:t>TRƯỜNG MẦM NON GIANG BIÊN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2050" y="1828800"/>
            <a:ext cx="701040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HOẠT ĐỘNG CHIỀU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lowchart: Terminator 9"/>
          <p:cNvSpPr/>
          <p:nvPr/>
        </p:nvSpPr>
        <p:spPr>
          <a:xfrm>
            <a:off x="2419350" y="3587751"/>
            <a:ext cx="4495800" cy="685800"/>
          </a:xfrm>
          <a:prstGeom prst="flowChartTerminato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60563" y="3564469"/>
            <a:ext cx="5448300" cy="5847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LỚP MGL A2</a:t>
            </a:r>
          </a:p>
        </p:txBody>
      </p:sp>
      <p:pic>
        <p:nvPicPr>
          <p:cNvPr id="14345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12" y="908020"/>
            <a:ext cx="574675" cy="80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90612" y="2598241"/>
            <a:ext cx="7524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4000" b="1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cởi</a:t>
            </a:r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00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0+ hình nền powerpoint cho trẻ mầm mon đẹp, dễ thươ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152400"/>
            <a:ext cx="9601200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1828800"/>
            <a:ext cx="6096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</a:rPr>
              <a:t>1.Ổn </a:t>
            </a:r>
            <a:r>
              <a:rPr lang="en-US" sz="4000" b="1" dirty="0" err="1" smtClean="0">
                <a:solidFill>
                  <a:schemeClr val="tx2">
                    <a:lumMod val="75000"/>
                  </a:schemeClr>
                </a:solidFill>
              </a:rPr>
              <a:t>định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tx2">
                    <a:lumMod val="75000"/>
                  </a:schemeClr>
                </a:solidFill>
              </a:rPr>
              <a:t>tổ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tx2">
                    <a:lumMod val="75000"/>
                  </a:schemeClr>
                </a:solidFill>
              </a:rPr>
              <a:t>chức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4000" b="1" dirty="0" err="1" smtClean="0">
                <a:solidFill>
                  <a:schemeClr val="tx2">
                    <a:lumMod val="75000"/>
                  </a:schemeClr>
                </a:solidFill>
              </a:rPr>
              <a:t>gây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tx2">
                    <a:lumMod val="75000"/>
                  </a:schemeClr>
                </a:solidFill>
              </a:rPr>
              <a:t>hứng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tx2">
                    <a:lumMod val="75000"/>
                  </a:schemeClr>
                </a:solidFill>
              </a:rPr>
              <a:t>thú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</a:rPr>
              <a:t>: </a:t>
            </a:r>
          </a:p>
          <a:p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</a:rPr>
              <a:t>Cô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</a:rPr>
              <a:t>và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</a:rPr>
              <a:t>trẻ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</a:rPr>
              <a:t>cùng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</a:rPr>
              <a:t>hát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</a:rPr>
              <a:t>bài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</a:rPr>
              <a:t>hát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: “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</a:rPr>
              <a:t>Dạy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</a:rPr>
              <a:t>trẻ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</a:rPr>
              <a:t>m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</a:rPr>
              <a:t>ặc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</a:rPr>
              <a:t>quần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</a:rPr>
              <a:t>áo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”</a:t>
            </a:r>
            <a:endParaRPr lang="en-US" sz="4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68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0+ hình nền powerpoint cho trẻ mầm mon đẹp, dễ thươ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152400"/>
            <a:ext cx="9601200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90601" y="1366897"/>
            <a:ext cx="5410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chemeClr val="tx2">
                    <a:lumMod val="75000"/>
                  </a:schemeClr>
                </a:solidFill>
              </a:rPr>
              <a:t>2. Phương pháp và </a:t>
            </a:r>
            <a:endParaRPr lang="en-US" sz="3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vi-VN" sz="3200" b="1" dirty="0" smtClean="0">
                <a:solidFill>
                  <a:schemeClr val="tx2">
                    <a:lumMod val="75000"/>
                  </a:schemeClr>
                </a:solidFill>
              </a:rPr>
              <a:t>hình </a:t>
            </a:r>
            <a:r>
              <a:rPr lang="vi-VN" sz="3200" b="1" dirty="0">
                <a:solidFill>
                  <a:schemeClr val="tx2">
                    <a:lumMod val="75000"/>
                  </a:schemeClr>
                </a:solidFill>
              </a:rPr>
              <a:t>thức tổ chức: </a:t>
            </a:r>
            <a:endParaRPr lang="en-US" sz="3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vi-VN" sz="3200" dirty="0" smtClean="0">
                <a:solidFill>
                  <a:schemeClr val="tx2">
                    <a:lumMod val="75000"/>
                  </a:schemeClr>
                </a:solidFill>
              </a:rPr>
              <a:t>Dạy </a:t>
            </a:r>
            <a:r>
              <a:rPr lang="vi-VN" sz="3200" dirty="0">
                <a:solidFill>
                  <a:schemeClr val="tx2">
                    <a:lumMod val="75000"/>
                  </a:schemeClr>
                </a:solidFill>
              </a:rPr>
              <a:t>trẻ kĩ năng mặc áo, cởi áo khoác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200 mẫu Hình nền PowerPoint đẹp mầm non Miễn phí tải v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599" y="-228600"/>
            <a:ext cx="99822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762000"/>
            <a:ext cx="883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chemeClr val="tx2">
                    <a:lumMod val="75000"/>
                  </a:schemeClr>
                </a:solidFill>
              </a:rPr>
              <a:t>Hoạt</a:t>
            </a:r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800" b="1" dirty="0" err="1" smtClean="0">
                <a:solidFill>
                  <a:schemeClr val="tx2">
                    <a:lumMod val="75000"/>
                  </a:schemeClr>
                </a:solidFill>
              </a:rPr>
              <a:t>động</a:t>
            </a:r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</a:rPr>
              <a:t> 1: </a:t>
            </a:r>
            <a:r>
              <a:rPr lang="en-US" sz="4800" dirty="0" err="1" smtClean="0">
                <a:solidFill>
                  <a:schemeClr val="tx2">
                    <a:lumMod val="75000"/>
                  </a:schemeClr>
                </a:solidFill>
              </a:rPr>
              <a:t>Trẻ</a:t>
            </a:r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800" dirty="0" err="1" smtClean="0">
                <a:solidFill>
                  <a:schemeClr val="tx2">
                    <a:lumMod val="75000"/>
                  </a:schemeClr>
                </a:solidFill>
              </a:rPr>
              <a:t>quan</a:t>
            </a:r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800" dirty="0" err="1" smtClean="0">
                <a:solidFill>
                  <a:schemeClr val="tx2">
                    <a:lumMod val="75000"/>
                  </a:schemeClr>
                </a:solidFill>
              </a:rPr>
              <a:t>sát</a:t>
            </a:r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800" dirty="0" err="1" smtClean="0">
                <a:solidFill>
                  <a:schemeClr val="tx2">
                    <a:lumMod val="75000"/>
                  </a:schemeClr>
                </a:solidFill>
              </a:rPr>
              <a:t>các</a:t>
            </a:r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800" dirty="0" err="1" smtClean="0">
                <a:solidFill>
                  <a:schemeClr val="tx2">
                    <a:lumMod val="75000"/>
                  </a:schemeClr>
                </a:solidFill>
              </a:rPr>
              <a:t>kiểu</a:t>
            </a:r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800" dirty="0" err="1" smtClean="0">
                <a:solidFill>
                  <a:schemeClr val="tx2">
                    <a:lumMod val="75000"/>
                  </a:schemeClr>
                </a:solidFill>
              </a:rPr>
              <a:t>áo</a:t>
            </a:r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800" dirty="0" err="1" smtClean="0">
                <a:solidFill>
                  <a:schemeClr val="tx2">
                    <a:lumMod val="75000"/>
                  </a:schemeClr>
                </a:solidFill>
              </a:rPr>
              <a:t>và</a:t>
            </a:r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800" dirty="0" err="1" smtClean="0">
                <a:solidFill>
                  <a:schemeClr val="tx2">
                    <a:lumMod val="75000"/>
                  </a:schemeClr>
                </a:solidFill>
              </a:rPr>
              <a:t>đàm</a:t>
            </a:r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800" dirty="0" err="1" smtClean="0">
                <a:solidFill>
                  <a:schemeClr val="tx2">
                    <a:lumMod val="75000"/>
                  </a:schemeClr>
                </a:solidFill>
              </a:rPr>
              <a:t>thoại</a:t>
            </a:r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endParaRPr lang="en-US" sz="4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7864" y="2500580"/>
            <a:ext cx="792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</a:rPr>
              <a:t>Xác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</a:rPr>
              <a:t>định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</a:rPr>
              <a:t>được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</a:rPr>
              <a:t>mặt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</a:rPr>
              <a:t>trong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</a:rPr>
              <a:t>mặt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</a:rPr>
              <a:t>ngoài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</a:rPr>
              <a:t>mặt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</a:rPr>
              <a:t>trước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</a:rPr>
              <a:t>mặt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</a:rPr>
              <a:t>sau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</a:rPr>
              <a:t>của</a:t>
            </a:r>
            <a:r>
              <a:rPr lang="vi-VN" sz="4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vi-VN" sz="4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áo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US" sz="4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63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Bộ sưu tập Nền PowerPoint đẹp mầm non Cho bài giảng sinh động hơ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228600"/>
            <a:ext cx="9677400" cy="723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ÁO PHÔNG LOCAL BEAND HÀ NỘI - ÁO THUN PHOM RỘ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7772400"/>
            <a:ext cx="14630400" cy="1463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ÁO PHÔNG LOCAL BEAND HÀ NỘI - ÁO THUN PHOM RỘ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90500" y="-38101"/>
            <a:ext cx="2819400" cy="415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Áo phông cộc tay GPL0126-1D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53663" y="0"/>
            <a:ext cx="2412132" cy="411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4" name="Picture 10" descr="Áo thun ba lỗ vải RIB GÂN LADOS - LD9172 - Lado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51" y="-38100"/>
            <a:ext cx="2914649" cy="415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1450" y="4315793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Áo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phông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không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cổ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57601" y="4315793"/>
            <a:ext cx="1891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Áo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phông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có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cổ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5600" y="4269627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Áo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phông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ba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lỗ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66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Đồng phục lớp Nothing With... - Áo Đồng Phục Gạo Hou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228600"/>
            <a:ext cx="9448800" cy="739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62200" y="5715000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</a:rPr>
              <a:t>Mặt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</a:rPr>
              <a:t>trước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</a:rPr>
              <a:t>và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</a:rPr>
              <a:t>mặt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</a:rPr>
              <a:t>sau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</a:rPr>
              <a:t>của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</a:rPr>
              <a:t>áo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52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ình nền dễ thươ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228600"/>
            <a:ext cx="9525000" cy="723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7400" y="1524000"/>
            <a:ext cx="480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chemeClr val="tx2">
                    <a:lumMod val="75000"/>
                  </a:schemeClr>
                </a:solidFill>
              </a:rPr>
              <a:t>Hoạt</a:t>
            </a:r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800" b="1" dirty="0" err="1" smtClean="0">
                <a:solidFill>
                  <a:schemeClr val="tx2">
                    <a:lumMod val="75000"/>
                  </a:schemeClr>
                </a:solidFill>
              </a:rPr>
              <a:t>động</a:t>
            </a:r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</a:rPr>
              <a:t> 2:</a:t>
            </a:r>
          </a:p>
          <a:p>
            <a:r>
              <a:rPr lang="en-US" sz="4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800" dirty="0" err="1" smtClean="0">
                <a:solidFill>
                  <a:schemeClr val="tx2">
                    <a:lumMod val="75000"/>
                  </a:schemeClr>
                </a:solidFill>
              </a:rPr>
              <a:t>Dạy</a:t>
            </a:r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800" dirty="0" err="1" smtClean="0">
                <a:solidFill>
                  <a:schemeClr val="tx2">
                    <a:lumMod val="75000"/>
                  </a:schemeClr>
                </a:solidFill>
              </a:rPr>
              <a:t>trẻ</a:t>
            </a:r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800" dirty="0" err="1" smtClean="0">
                <a:solidFill>
                  <a:schemeClr val="tx2">
                    <a:lumMod val="75000"/>
                  </a:schemeClr>
                </a:solidFill>
              </a:rPr>
              <a:t>mặc</a:t>
            </a:r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800" dirty="0" err="1" smtClean="0">
                <a:solidFill>
                  <a:schemeClr val="tx2">
                    <a:lumMod val="75000"/>
                  </a:schemeClr>
                </a:solidFill>
              </a:rPr>
              <a:t>áo</a:t>
            </a:r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endParaRPr lang="en-US" sz="4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67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ình nền dễ thươ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228600"/>
            <a:ext cx="9525000" cy="723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7400" y="1524000"/>
            <a:ext cx="480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1F497D">
                    <a:lumMod val="75000"/>
                  </a:srgbClr>
                </a:solidFill>
              </a:rPr>
              <a:t>Hoạt</a:t>
            </a:r>
            <a:r>
              <a:rPr lang="en-US" sz="4800" b="1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en-US" sz="4800" b="1" dirty="0" err="1">
                <a:solidFill>
                  <a:srgbClr val="1F497D">
                    <a:lumMod val="75000"/>
                  </a:srgbClr>
                </a:solidFill>
              </a:rPr>
              <a:t>động</a:t>
            </a:r>
            <a:r>
              <a:rPr lang="en-US" sz="4800" b="1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en-US" sz="4800" b="1" dirty="0" smtClean="0">
                <a:solidFill>
                  <a:srgbClr val="1F497D">
                    <a:lumMod val="75000"/>
                  </a:srgbClr>
                </a:solidFill>
              </a:rPr>
              <a:t>3:</a:t>
            </a:r>
            <a:endParaRPr lang="en-US" sz="4800" b="1" dirty="0">
              <a:solidFill>
                <a:srgbClr val="1F497D">
                  <a:lumMod val="75000"/>
                </a:srgbClr>
              </a:solidFill>
            </a:endParaRPr>
          </a:p>
          <a:p>
            <a:r>
              <a:rPr lang="en-US" sz="480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en-US" sz="4800" dirty="0" err="1">
                <a:solidFill>
                  <a:srgbClr val="1F497D">
                    <a:lumMod val="75000"/>
                  </a:srgbClr>
                </a:solidFill>
              </a:rPr>
              <a:t>Dạy</a:t>
            </a:r>
            <a:r>
              <a:rPr lang="en-US" sz="480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en-US" sz="4800" dirty="0" err="1">
                <a:solidFill>
                  <a:srgbClr val="1F497D">
                    <a:lumMod val="75000"/>
                  </a:srgbClr>
                </a:solidFill>
              </a:rPr>
              <a:t>trẻ</a:t>
            </a:r>
            <a:r>
              <a:rPr lang="en-US" sz="480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en-US" sz="4800" dirty="0" err="1" smtClean="0">
                <a:solidFill>
                  <a:srgbClr val="1F497D">
                    <a:lumMod val="75000"/>
                  </a:srgbClr>
                </a:solidFill>
              </a:rPr>
              <a:t>cởi</a:t>
            </a:r>
            <a:r>
              <a:rPr lang="en-US" sz="4800" dirty="0" smtClean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en-US" sz="4800" dirty="0" err="1">
                <a:solidFill>
                  <a:srgbClr val="1F497D">
                    <a:lumMod val="75000"/>
                  </a:srgbClr>
                </a:solidFill>
              </a:rPr>
              <a:t>áo</a:t>
            </a:r>
            <a:r>
              <a:rPr lang="en-US" sz="4800" dirty="0">
                <a:solidFill>
                  <a:srgbClr val="1F497D">
                    <a:lumMod val="75000"/>
                  </a:srgbClr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95602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685800" y="2131486"/>
            <a:ext cx="7772400" cy="1468967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/>
          </a:p>
        </p:txBody>
      </p:sp>
      <p:pic>
        <p:nvPicPr>
          <p:cNvPr id="14340" name="Picture 4" descr="Bộ hình nền &quot;Hoạt hình siêu dễ thương 2&quot; chất lượng cao cho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05000" y="1981200"/>
            <a:ext cx="5943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</a:rPr>
              <a:t>3. </a:t>
            </a:r>
            <a:r>
              <a:rPr lang="en-US" sz="3600" b="1" dirty="0" err="1" smtClean="0">
                <a:solidFill>
                  <a:schemeClr val="bg2">
                    <a:lumMod val="50000"/>
                  </a:schemeClr>
                </a:solidFill>
              </a:rPr>
              <a:t>Kết</a:t>
            </a:r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bg2">
                    <a:lumMod val="50000"/>
                  </a:schemeClr>
                </a:solidFill>
              </a:rPr>
              <a:t>thúc</a:t>
            </a:r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</a:rPr>
              <a:t>:</a:t>
            </a:r>
          </a:p>
          <a:p>
            <a:r>
              <a:rPr lang="en-US" sz="3200" dirty="0" err="1" smtClean="0">
                <a:solidFill>
                  <a:schemeClr val="bg2">
                    <a:lumMod val="50000"/>
                  </a:schemeClr>
                </a:solidFill>
              </a:rPr>
              <a:t>Trẻ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2">
                    <a:lumMod val="50000"/>
                  </a:schemeClr>
                </a:solidFill>
              </a:rPr>
              <a:t>hát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2">
                    <a:lumMod val="50000"/>
                  </a:schemeClr>
                </a:solidFill>
              </a:rPr>
              <a:t>và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2">
                    <a:lumMod val="50000"/>
                  </a:schemeClr>
                </a:solidFill>
              </a:rPr>
              <a:t>vận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2">
                    <a:lumMod val="50000"/>
                  </a:schemeClr>
                </a:solidFill>
              </a:rPr>
              <a:t>động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2">
                    <a:lumMod val="50000"/>
                  </a:schemeClr>
                </a:solidFill>
              </a:rPr>
              <a:t>bài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2">
                    <a:lumMod val="50000"/>
                  </a:schemeClr>
                </a:solidFill>
              </a:rPr>
              <a:t>hát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> “ </a:t>
            </a:r>
            <a:r>
              <a:rPr lang="en-US" sz="3200" dirty="0" err="1" smtClean="0">
                <a:solidFill>
                  <a:schemeClr val="bg2">
                    <a:lumMod val="50000"/>
                  </a:schemeClr>
                </a:solidFill>
              </a:rPr>
              <a:t>Dạy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2">
                    <a:lumMod val="50000"/>
                  </a:schemeClr>
                </a:solidFill>
              </a:rPr>
              <a:t>trẻ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2">
                    <a:lumMod val="50000"/>
                  </a:schemeClr>
                </a:solidFill>
              </a:rPr>
              <a:t>mặc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2">
                    <a:lumMod val="50000"/>
                  </a:schemeClr>
                </a:solidFill>
              </a:rPr>
              <a:t>quần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2">
                    <a:lumMod val="50000"/>
                  </a:schemeClr>
                </a:solidFill>
              </a:rPr>
              <a:t>áo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2">
                    <a:lumMod val="50000"/>
                  </a:schemeClr>
                </a:solidFill>
              </a:rPr>
              <a:t>đúng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2">
                    <a:lumMod val="50000"/>
                  </a:schemeClr>
                </a:solidFill>
              </a:rPr>
              <a:t>cách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> “</a:t>
            </a:r>
            <a:endParaRPr lang="en-US" sz="3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49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157</Words>
  <Application>Microsoft Office PowerPoint</Application>
  <PresentationFormat>On-screen Show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MTC</dc:creator>
  <cp:lastModifiedBy>MTC</cp:lastModifiedBy>
  <cp:revision>6</cp:revision>
  <dcterms:created xsi:type="dcterms:W3CDTF">2024-10-16T02:15:38Z</dcterms:created>
  <dcterms:modified xsi:type="dcterms:W3CDTF">2024-10-16T04:53:56Z</dcterms:modified>
</cp:coreProperties>
</file>