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7" r:id="rId11"/>
    <p:sldId id="268" r:id="rId12"/>
    <p:sldId id="272" r:id="rId13"/>
    <p:sldId id="273" r:id="rId14"/>
    <p:sldId id="274" r:id="rId15"/>
    <p:sldId id="275" r:id="rId16"/>
    <p:sldId id="276" r:id="rId17"/>
    <p:sldId id="270" r:id="rId18"/>
    <p:sldId id="277" r:id="rId19"/>
    <p:sldId id="278" r:id="rId20"/>
    <p:sldId id="279" r:id="rId21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DB3AC935-D3E5-484C-B4EC-38396858B521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4"/>
            <p14:sldId id="265"/>
            <p14:sldId id="267"/>
            <p14:sldId id="268"/>
            <p14:sldId id="272"/>
            <p14:sldId id="273"/>
            <p14:sldId id="274"/>
            <p14:sldId id="275"/>
            <p14:sldId id="276"/>
            <p14:sldId id="270"/>
            <p14:sldId id="277"/>
            <p14:sldId id="278"/>
            <p14:sldId id="27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Kiểu Trung bình 2 - Màu chủ đề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89" d="100"/>
          <a:sy n="89" d="100"/>
        </p:scale>
        <p:origin x="-60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52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9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08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96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72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513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420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66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72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16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7517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32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29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71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83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86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3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82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072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50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8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58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8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40648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286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8107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010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982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27874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 smtClean="0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112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1141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81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34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973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44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3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27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98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9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5657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47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09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002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3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33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94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54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547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98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22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6964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7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97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9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72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79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7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3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533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8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456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73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68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232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5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25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316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51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86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38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 smtClean="0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1931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26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90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07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372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0336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52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59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704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91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0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78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391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16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5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575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8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70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698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848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986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6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24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14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04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5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8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8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95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00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413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2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9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3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44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6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68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6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01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1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47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3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58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51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41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8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1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377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0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98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16" Type="http://schemas.openxmlformats.org/officeDocument/2006/relationships/slideLayout" Target="../slideLayouts/slideLayout116.xml"/><Relationship Id="rId124" Type="http://schemas.openxmlformats.org/officeDocument/2006/relationships/slideLayout" Target="../slideLayouts/slideLayout124.xml"/><Relationship Id="rId12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7BE7385-0FA5-49A2-975D-723184BCA0C6}" type="datetimeFigureOut">
              <a:rPr lang="en-US" smtClean="0"/>
              <a:t>13/9/2022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DE0C0C3-73A0-43E2-9D9B-78FBF4158EF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55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796" r:id="rId2"/>
    <p:sldLayoutId id="2147483794" r:id="rId3"/>
    <p:sldLayoutId id="2147483777" r:id="rId4"/>
    <p:sldLayoutId id="2147483701" r:id="rId5"/>
    <p:sldLayoutId id="2147483691" r:id="rId6"/>
    <p:sldLayoutId id="2147483817" r:id="rId7"/>
    <p:sldLayoutId id="2147483816" r:id="rId8"/>
    <p:sldLayoutId id="2147483815" r:id="rId9"/>
    <p:sldLayoutId id="2147483814" r:id="rId10"/>
    <p:sldLayoutId id="2147483813" r:id="rId11"/>
    <p:sldLayoutId id="2147483812" r:id="rId12"/>
    <p:sldLayoutId id="2147483811" r:id="rId13"/>
    <p:sldLayoutId id="2147483810" r:id="rId14"/>
    <p:sldLayoutId id="2147483809" r:id="rId15"/>
    <p:sldLayoutId id="2147483808" r:id="rId16"/>
    <p:sldLayoutId id="2147483807" r:id="rId17"/>
    <p:sldLayoutId id="2147483806" r:id="rId18"/>
    <p:sldLayoutId id="2147483805" r:id="rId19"/>
    <p:sldLayoutId id="2147483804" r:id="rId20"/>
    <p:sldLayoutId id="2147483803" r:id="rId21"/>
    <p:sldLayoutId id="2147483802" r:id="rId22"/>
    <p:sldLayoutId id="2147483801" r:id="rId23"/>
    <p:sldLayoutId id="2147483800" r:id="rId24"/>
    <p:sldLayoutId id="2147483799" r:id="rId25"/>
    <p:sldLayoutId id="2147483798" r:id="rId26"/>
    <p:sldLayoutId id="2147483797" r:id="rId27"/>
    <p:sldLayoutId id="2147483795" r:id="rId28"/>
    <p:sldLayoutId id="2147483793" r:id="rId29"/>
    <p:sldLayoutId id="2147483792" r:id="rId30"/>
    <p:sldLayoutId id="2147483791" r:id="rId31"/>
    <p:sldLayoutId id="2147483790" r:id="rId32"/>
    <p:sldLayoutId id="2147483789" r:id="rId33"/>
    <p:sldLayoutId id="2147483788" r:id="rId34"/>
    <p:sldLayoutId id="2147483787" r:id="rId35"/>
    <p:sldLayoutId id="2147483786" r:id="rId36"/>
    <p:sldLayoutId id="2147483785" r:id="rId37"/>
    <p:sldLayoutId id="2147483784" r:id="rId38"/>
    <p:sldLayoutId id="2147483783" r:id="rId39"/>
    <p:sldLayoutId id="2147483782" r:id="rId40"/>
    <p:sldLayoutId id="2147483781" r:id="rId41"/>
    <p:sldLayoutId id="2147483780" r:id="rId42"/>
    <p:sldLayoutId id="2147483779" r:id="rId43"/>
    <p:sldLayoutId id="2147483778" r:id="rId44"/>
    <p:sldLayoutId id="2147483776" r:id="rId45"/>
    <p:sldLayoutId id="2147483775" r:id="rId46"/>
    <p:sldLayoutId id="2147483774" r:id="rId47"/>
    <p:sldLayoutId id="2147483773" r:id="rId48"/>
    <p:sldLayoutId id="2147483772" r:id="rId49"/>
    <p:sldLayoutId id="2147483771" r:id="rId50"/>
    <p:sldLayoutId id="2147483770" r:id="rId51"/>
    <p:sldLayoutId id="2147483769" r:id="rId52"/>
    <p:sldLayoutId id="2147483768" r:id="rId53"/>
    <p:sldLayoutId id="2147483767" r:id="rId54"/>
    <p:sldLayoutId id="2147483766" r:id="rId55"/>
    <p:sldLayoutId id="2147483765" r:id="rId56"/>
    <p:sldLayoutId id="2147483764" r:id="rId57"/>
    <p:sldLayoutId id="2147483763" r:id="rId58"/>
    <p:sldLayoutId id="2147483762" r:id="rId59"/>
    <p:sldLayoutId id="2147483761" r:id="rId60"/>
    <p:sldLayoutId id="2147483760" r:id="rId61"/>
    <p:sldLayoutId id="2147483759" r:id="rId62"/>
    <p:sldLayoutId id="2147483758" r:id="rId63"/>
    <p:sldLayoutId id="2147483757" r:id="rId64"/>
    <p:sldLayoutId id="2147483756" r:id="rId65"/>
    <p:sldLayoutId id="2147483755" r:id="rId66"/>
    <p:sldLayoutId id="2147483754" r:id="rId67"/>
    <p:sldLayoutId id="2147483753" r:id="rId68"/>
    <p:sldLayoutId id="2147483752" r:id="rId69"/>
    <p:sldLayoutId id="2147483751" r:id="rId70"/>
    <p:sldLayoutId id="2147483750" r:id="rId71"/>
    <p:sldLayoutId id="2147483749" r:id="rId72"/>
    <p:sldLayoutId id="2147483748" r:id="rId73"/>
    <p:sldLayoutId id="2147483747" r:id="rId74"/>
    <p:sldLayoutId id="2147483746" r:id="rId75"/>
    <p:sldLayoutId id="2147483745" r:id="rId76"/>
    <p:sldLayoutId id="2147483744" r:id="rId77"/>
    <p:sldLayoutId id="2147483743" r:id="rId78"/>
    <p:sldLayoutId id="2147483742" r:id="rId79"/>
    <p:sldLayoutId id="2147483741" r:id="rId80"/>
    <p:sldLayoutId id="2147483740" r:id="rId81"/>
    <p:sldLayoutId id="2147483739" r:id="rId82"/>
    <p:sldLayoutId id="2147483738" r:id="rId83"/>
    <p:sldLayoutId id="2147483737" r:id="rId84"/>
    <p:sldLayoutId id="2147483736" r:id="rId85"/>
    <p:sldLayoutId id="2147483735" r:id="rId86"/>
    <p:sldLayoutId id="2147483734" r:id="rId87"/>
    <p:sldLayoutId id="2147483733" r:id="rId88"/>
    <p:sldLayoutId id="2147483732" r:id="rId89"/>
    <p:sldLayoutId id="2147483731" r:id="rId90"/>
    <p:sldLayoutId id="2147483730" r:id="rId91"/>
    <p:sldLayoutId id="2147483729" r:id="rId92"/>
    <p:sldLayoutId id="2147483728" r:id="rId93"/>
    <p:sldLayoutId id="2147483727" r:id="rId94"/>
    <p:sldLayoutId id="2147483726" r:id="rId95"/>
    <p:sldLayoutId id="2147483725" r:id="rId96"/>
    <p:sldLayoutId id="2147483724" r:id="rId97"/>
    <p:sldLayoutId id="2147483723" r:id="rId98"/>
    <p:sldLayoutId id="2147483722" r:id="rId99"/>
    <p:sldLayoutId id="2147483721" r:id="rId100"/>
    <p:sldLayoutId id="2147483720" r:id="rId101"/>
    <p:sldLayoutId id="2147483719" r:id="rId102"/>
    <p:sldLayoutId id="2147483718" r:id="rId103"/>
    <p:sldLayoutId id="2147483717" r:id="rId104"/>
    <p:sldLayoutId id="2147483716" r:id="rId105"/>
    <p:sldLayoutId id="2147483715" r:id="rId106"/>
    <p:sldLayoutId id="2147483714" r:id="rId107"/>
    <p:sldLayoutId id="2147483713" r:id="rId108"/>
    <p:sldLayoutId id="2147483712" r:id="rId109"/>
    <p:sldLayoutId id="2147483711" r:id="rId110"/>
    <p:sldLayoutId id="2147483710" r:id="rId111"/>
    <p:sldLayoutId id="2147483709" r:id="rId112"/>
    <p:sldLayoutId id="2147483708" r:id="rId113"/>
    <p:sldLayoutId id="2147483707" r:id="rId114"/>
    <p:sldLayoutId id="2147483706" r:id="rId115"/>
    <p:sldLayoutId id="2147483705" r:id="rId116"/>
    <p:sldLayoutId id="2147483704" r:id="rId117"/>
    <p:sldLayoutId id="2147483703" r:id="rId118"/>
    <p:sldLayoutId id="2147483702" r:id="rId119"/>
    <p:sldLayoutId id="2147483692" r:id="rId120"/>
    <p:sldLayoutId id="2147483693" r:id="rId121"/>
    <p:sldLayoutId id="2147483694" r:id="rId122"/>
    <p:sldLayoutId id="2147483695" r:id="rId123"/>
    <p:sldLayoutId id="2147483696" r:id="rId124"/>
    <p:sldLayoutId id="2147483697" r:id="rId125"/>
    <p:sldLayoutId id="2147483698" r:id="rId126"/>
    <p:sldLayoutId id="2147483699" r:id="rId127"/>
    <p:sldLayoutId id="2147483700" r:id="rId128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3.png"/><Relationship Id="rId4" Type="http://schemas.openxmlformats.org/officeDocument/2006/relationships/audio" Target="../media/media2.wav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8.png"/><Relationship Id="rId4" Type="http://schemas.openxmlformats.org/officeDocument/2006/relationships/audio" Target="../media/media2.wav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33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2.png"/><Relationship Id="rId4" Type="http://schemas.openxmlformats.org/officeDocument/2006/relationships/audio" Target="../media/media2.wav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2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11" Type="http://schemas.openxmlformats.org/officeDocument/2006/relationships/image" Target="../media/image37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6.png"/><Relationship Id="rId4" Type="http://schemas.openxmlformats.org/officeDocument/2006/relationships/audio" Target="../media/media2.wav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1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0.png"/><Relationship Id="rId4" Type="http://schemas.openxmlformats.org/officeDocument/2006/relationships/audio" Target="../media/media1.wav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12" Type="http://schemas.openxmlformats.org/officeDocument/2006/relationships/image" Target="../media/image1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18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hdphoto" Target="../media/hdphoto1.wdp"/><Relationship Id="rId7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" y="0"/>
            <a:ext cx="12191999" cy="685800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2668344" y="117567"/>
            <a:ext cx="6507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Hình ảnh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75" y="1157031"/>
            <a:ext cx="663322" cy="695945"/>
          </a:xfrm>
          <a:prstGeom prst="rect">
            <a:avLst/>
          </a:prstGeom>
        </p:spPr>
      </p:pic>
      <p:sp>
        <p:nvSpPr>
          <p:cNvPr id="7" name="Hộp Văn bản 6"/>
          <p:cNvSpPr txBox="1"/>
          <p:nvPr/>
        </p:nvSpPr>
        <p:spPr>
          <a:xfrm>
            <a:off x="1828691" y="2233748"/>
            <a:ext cx="818660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900335" y="3226383"/>
            <a:ext cx="6128601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5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5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 Thị Thủy</a:t>
            </a:r>
            <a:endParaRPr 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6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3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5" y="567438"/>
            <a:ext cx="2701318" cy="2701318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426" y="536762"/>
            <a:ext cx="2892238" cy="2892238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285" y="3166169"/>
            <a:ext cx="3509683" cy="3518242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98" y="3309097"/>
            <a:ext cx="3170141" cy="31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3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39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394776" y="2475989"/>
            <a:ext cx="540244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Ai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Hình Bầu dục 29"/>
          <p:cNvSpPr/>
          <p:nvPr/>
        </p:nvSpPr>
        <p:spPr>
          <a:xfrm>
            <a:off x="1081789" y="526339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9" name="Hình Bầu dục 28"/>
          <p:cNvSpPr/>
          <p:nvPr/>
        </p:nvSpPr>
        <p:spPr>
          <a:xfrm>
            <a:off x="948267" y="931333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8" name="Hình Bầu dục 27"/>
          <p:cNvSpPr/>
          <p:nvPr/>
        </p:nvSpPr>
        <p:spPr>
          <a:xfrm>
            <a:off x="948267" y="948447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Hình Bầu dục 26"/>
          <p:cNvSpPr/>
          <p:nvPr/>
        </p:nvSpPr>
        <p:spPr>
          <a:xfrm>
            <a:off x="948267" y="909692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Hình Bầu dục 25"/>
          <p:cNvSpPr/>
          <p:nvPr/>
        </p:nvSpPr>
        <p:spPr>
          <a:xfrm>
            <a:off x="948267" y="948447"/>
            <a:ext cx="745066" cy="7450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" y="-26895"/>
            <a:ext cx="12192001" cy="6889873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61362" y="747843"/>
            <a:ext cx="2398744" cy="1908758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4677" y="2470347"/>
            <a:ext cx="3943279" cy="2566955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7997" y="4371791"/>
            <a:ext cx="3227605" cy="1540028"/>
          </a:xfrm>
          <a:prstGeom prst="rect">
            <a:avLst/>
          </a:prstGeom>
        </p:spPr>
      </p:pic>
      <p:pic>
        <p:nvPicPr>
          <p:cNvPr id="5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189" y="5911819"/>
            <a:ext cx="609600" cy="609600"/>
          </a:xfrm>
          <a:prstGeom prst="rect">
            <a:avLst/>
          </a:prstGeom>
        </p:spPr>
      </p:pic>
      <p:pic>
        <p:nvPicPr>
          <p:cNvPr id="6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189" y="5890178"/>
            <a:ext cx="609600" cy="609600"/>
          </a:xfrm>
          <a:prstGeom prst="rect">
            <a:avLst/>
          </a:prstGeom>
        </p:spPr>
      </p:pic>
      <p:pic>
        <p:nvPicPr>
          <p:cNvPr id="7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2189" y="5894252"/>
            <a:ext cx="609600" cy="609600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4743" y="218276"/>
            <a:ext cx="2802017" cy="21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4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38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8731E-6 4.81481E-6 L -0.01211 0.31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1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38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38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0182" y="2194560"/>
            <a:ext cx="3079892" cy="2799141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5335" y="548639"/>
            <a:ext cx="1691242" cy="2259293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10490" y="4511534"/>
            <a:ext cx="1904088" cy="145691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23014" y="4257820"/>
            <a:ext cx="2959323" cy="1964342"/>
          </a:xfrm>
          <a:prstGeom prst="rect">
            <a:avLst/>
          </a:prstGeom>
        </p:spPr>
      </p:pic>
      <p:pic>
        <p:nvPicPr>
          <p:cNvPr id="6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052" y="6222162"/>
            <a:ext cx="609600" cy="609600"/>
          </a:xfrm>
          <a:prstGeom prst="rect">
            <a:avLst/>
          </a:prstGeom>
        </p:spPr>
      </p:pic>
      <p:pic>
        <p:nvPicPr>
          <p:cNvPr id="8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7052" y="6251217"/>
            <a:ext cx="609600" cy="609600"/>
          </a:xfrm>
          <a:prstGeom prst="rect">
            <a:avLst/>
          </a:prstGeom>
        </p:spPr>
      </p:pic>
      <p:pic>
        <p:nvPicPr>
          <p:cNvPr id="9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0433" y="626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1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38"/>
                            </p:stCondLst>
                            <p:childTnLst>
                              <p:par>
                                <p:cTn id="2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44 0.00902 L -0.36171 0.004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6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38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38"/>
                            </p:stCondLst>
                            <p:childTnLst>
                              <p:par>
                                <p:cTn id="3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7581" y="1740183"/>
            <a:ext cx="4402973" cy="2139473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9668">
            <a:off x="7373294" y="940201"/>
            <a:ext cx="3486126" cy="184201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64578">
            <a:off x="1036107" y="3045436"/>
            <a:ext cx="3739612" cy="3739612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928" y="3399463"/>
            <a:ext cx="3108465" cy="3108465"/>
          </a:xfrm>
          <a:prstGeom prst="rect">
            <a:avLst/>
          </a:prstGeom>
        </p:spPr>
      </p:pic>
      <p:pic>
        <p:nvPicPr>
          <p:cNvPr id="3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5823" y="5898328"/>
            <a:ext cx="609600" cy="609600"/>
          </a:xfrm>
          <a:prstGeom prst="rect">
            <a:avLst/>
          </a:prstGeom>
        </p:spPr>
      </p:pic>
      <p:pic>
        <p:nvPicPr>
          <p:cNvPr id="5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977" y="5898328"/>
            <a:ext cx="609600" cy="609600"/>
          </a:xfrm>
          <a:prstGeom prst="rect">
            <a:avLst/>
          </a:prstGeom>
        </p:spPr>
      </p:pic>
      <p:pic>
        <p:nvPicPr>
          <p:cNvPr id="6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977" y="5898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28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38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-0.25235 0.00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17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38"/>
                            </p:stCondLst>
                            <p:childTnLst>
                              <p:par>
                                <p:cTn id="40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138"/>
                            </p:stCondLst>
                            <p:childTnLst>
                              <p:par>
                                <p:cTn id="45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8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64223" y="3444935"/>
            <a:ext cx="2811814" cy="2070115"/>
          </a:xfrm>
          <a:prstGeom prst="rect">
            <a:avLst/>
          </a:prstGeom>
        </p:spPr>
      </p:pic>
      <p:pic>
        <p:nvPicPr>
          <p:cNvPr id="3" name="Hình ảnh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25793" y="517151"/>
            <a:ext cx="3076575" cy="317355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00347" y="685799"/>
            <a:ext cx="3060300" cy="3004911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8082" y="3202380"/>
            <a:ext cx="2225254" cy="2968437"/>
          </a:xfrm>
          <a:prstGeom prst="rect">
            <a:avLst/>
          </a:prstGeom>
        </p:spPr>
      </p:pic>
      <p:pic>
        <p:nvPicPr>
          <p:cNvPr id="7" name="be chon dung roi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9441" y="5974976"/>
            <a:ext cx="609600" cy="609600"/>
          </a:xfrm>
          <a:prstGeom prst="rect">
            <a:avLst/>
          </a:prstGeom>
        </p:spPr>
      </p:pic>
      <p:pic>
        <p:nvPicPr>
          <p:cNvPr id="8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171" y="5974976"/>
            <a:ext cx="609600" cy="609600"/>
          </a:xfrm>
          <a:prstGeom prst="rect">
            <a:avLst/>
          </a:prstGeom>
        </p:spPr>
      </p:pic>
      <p:pic>
        <p:nvPicPr>
          <p:cNvPr id="9" name="be chon sai r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4171" y="5974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97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6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38"/>
                            </p:stCondLst>
                            <p:childTnLst>
                              <p:par>
                                <p:cTn id="2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31914 0.2192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38"/>
                            </p:stCondLst>
                            <p:childTnLst>
                              <p:par>
                                <p:cTn id="3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638"/>
                            </p:stCondLst>
                            <p:childTnLst>
                              <p:par>
                                <p:cTn id="3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8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8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89873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87385" y="2045104"/>
            <a:ext cx="4054725" cy="2378889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0585" y="2809224"/>
            <a:ext cx="3709065" cy="2865435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4971" y="793487"/>
            <a:ext cx="2877891" cy="1734560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866529" y="3057885"/>
            <a:ext cx="3657303" cy="2616774"/>
          </a:xfrm>
          <a:prstGeom prst="rect">
            <a:avLst/>
          </a:prstGeom>
        </p:spPr>
      </p:pic>
      <p:pic>
        <p:nvPicPr>
          <p:cNvPr id="2" name="be chon sai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059" y="5921188"/>
            <a:ext cx="609600" cy="609600"/>
          </a:xfrm>
          <a:prstGeom prst="rect">
            <a:avLst/>
          </a:prstGeom>
        </p:spPr>
      </p:pic>
      <p:pic>
        <p:nvPicPr>
          <p:cNvPr id="3" name="be chon dung roi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059" y="5921188"/>
            <a:ext cx="609600" cy="609600"/>
          </a:xfrm>
          <a:prstGeom prst="rect">
            <a:avLst/>
          </a:prstGeom>
        </p:spPr>
      </p:pic>
      <p:pic>
        <p:nvPicPr>
          <p:cNvPr id="5" name="be chon sai r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4093" y="5921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5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56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38"/>
                            </p:stCondLst>
                            <p:childTnLst>
                              <p:par>
                                <p:cTn id="3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0.31354 -0.20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638"/>
                            </p:stCondLst>
                            <p:childTnLst>
                              <p:par>
                                <p:cTn id="4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138"/>
                            </p:stCondLst>
                            <p:childTnLst>
                              <p:par>
                                <p:cTn id="4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739"/>
            <a:ext cx="12192000" cy="6872739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1920242" y="2774648"/>
            <a:ext cx="85692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9223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02362" y="506477"/>
            <a:ext cx="2554445" cy="1682642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4360" y="2526718"/>
            <a:ext cx="2554445" cy="1682642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8916" y="2501189"/>
            <a:ext cx="2554445" cy="168264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2758" y="4540863"/>
            <a:ext cx="2554445" cy="1682642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1238" y="4506107"/>
            <a:ext cx="2554445" cy="1682642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086" y="536636"/>
            <a:ext cx="1618129" cy="1618129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3899">
            <a:off x="2658926" y="4383240"/>
            <a:ext cx="2162265" cy="2074794"/>
          </a:xfrm>
          <a:prstGeom prst="rect">
            <a:avLst/>
          </a:prstGeom>
        </p:spPr>
      </p:pic>
      <p:pic>
        <p:nvPicPr>
          <p:cNvPr id="23" name="Hình ảnh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68837" y="2578343"/>
            <a:ext cx="2246625" cy="1486737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360" y="506477"/>
            <a:ext cx="2554445" cy="1688738"/>
          </a:xfrm>
          <a:prstGeom prst="rect">
            <a:avLst/>
          </a:prstGeom>
        </p:spPr>
      </p:pic>
      <p:pic>
        <p:nvPicPr>
          <p:cNvPr id="25" name="Hình ảnh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3215" y="115585"/>
            <a:ext cx="2499577" cy="2505673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84415" y="2548056"/>
            <a:ext cx="2509256" cy="1639966"/>
          </a:xfrm>
          <a:prstGeom prst="rect">
            <a:avLst/>
          </a:prstGeom>
        </p:spPr>
      </p:pic>
      <p:pic>
        <p:nvPicPr>
          <p:cNvPr id="27" name="Hình ảnh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2160" y="4297279"/>
            <a:ext cx="2011854" cy="2005758"/>
          </a:xfrm>
          <a:prstGeom prst="rect">
            <a:avLst/>
          </a:prstGeom>
        </p:spPr>
      </p:pic>
      <p:cxnSp>
        <p:nvCxnSpPr>
          <p:cNvPr id="30" name="Đường kết nối Mũi tên Thẳng 29"/>
          <p:cNvCxnSpPr/>
          <p:nvPr/>
        </p:nvCxnSpPr>
        <p:spPr>
          <a:xfrm>
            <a:off x="5018805" y="1425388"/>
            <a:ext cx="1796122" cy="20708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Đường kết nối Mũi tên Thẳng 32"/>
          <p:cNvCxnSpPr/>
          <p:nvPr/>
        </p:nvCxnSpPr>
        <p:spPr>
          <a:xfrm>
            <a:off x="5018805" y="3496235"/>
            <a:ext cx="1779811" cy="194982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Đường kết nối Mũi tên Thẳng 37"/>
          <p:cNvCxnSpPr>
            <a:endCxn id="10" idx="1"/>
          </p:cNvCxnSpPr>
          <p:nvPr/>
        </p:nvCxnSpPr>
        <p:spPr>
          <a:xfrm flipV="1">
            <a:off x="5006236" y="1347798"/>
            <a:ext cx="1796126" cy="389444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82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79223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616" y="630376"/>
            <a:ext cx="2554445" cy="1688738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411" y="572897"/>
            <a:ext cx="2554445" cy="1688738"/>
          </a:xfrm>
          <a:prstGeom prst="rect">
            <a:avLst/>
          </a:prstGeom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898" y="2645242"/>
            <a:ext cx="2554445" cy="1688738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2626" y="2645242"/>
            <a:ext cx="2554445" cy="1688738"/>
          </a:xfrm>
          <a:prstGeom prst="rect">
            <a:avLst/>
          </a:prstGeom>
        </p:spPr>
      </p:pic>
      <p:pic>
        <p:nvPicPr>
          <p:cNvPr id="10" name="Hình ảnh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80" y="4704374"/>
            <a:ext cx="2554445" cy="1688738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411" y="4756760"/>
            <a:ext cx="2554445" cy="1688738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14" y="378184"/>
            <a:ext cx="2366847" cy="217924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86" y="2690864"/>
            <a:ext cx="1597492" cy="1597492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2080">
            <a:off x="6972257" y="4592926"/>
            <a:ext cx="2152352" cy="2152352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07619">
            <a:off x="2690849" y="2555869"/>
            <a:ext cx="2068797" cy="2068797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652" y="527274"/>
            <a:ext cx="1057563" cy="1728344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545" y="4973728"/>
            <a:ext cx="2094919" cy="1150029"/>
          </a:xfrm>
          <a:prstGeom prst="rect">
            <a:avLst/>
          </a:prstGeom>
        </p:spPr>
      </p:pic>
      <p:cxnSp>
        <p:nvCxnSpPr>
          <p:cNvPr id="20" name="Đường kết nối Mũi tên Thẳng 19"/>
          <p:cNvCxnSpPr/>
          <p:nvPr/>
        </p:nvCxnSpPr>
        <p:spPr>
          <a:xfrm flipH="1" flipV="1">
            <a:off x="5038061" y="1586753"/>
            <a:ext cx="1774350" cy="21380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/>
          <p:cNvCxnSpPr/>
          <p:nvPr/>
        </p:nvCxnSpPr>
        <p:spPr>
          <a:xfrm>
            <a:off x="4944261" y="3818965"/>
            <a:ext cx="1868150" cy="213808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Đường kết nối Mũi tên Thẳng 23"/>
          <p:cNvCxnSpPr>
            <a:stCxn id="7" idx="1"/>
          </p:cNvCxnSpPr>
          <p:nvPr/>
        </p:nvCxnSpPr>
        <p:spPr>
          <a:xfrm flipH="1">
            <a:off x="5038061" y="1417266"/>
            <a:ext cx="1774350" cy="445909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46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6" name="Hộp Văn bản 5"/>
          <p:cNvSpPr txBox="1"/>
          <p:nvPr/>
        </p:nvSpPr>
        <p:spPr>
          <a:xfrm>
            <a:off x="2483434" y="2194560"/>
            <a:ext cx="746871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219"/>
            <a:ext cx="12226363" cy="68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1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4799806" y="2455818"/>
            <a:ext cx="259237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46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5" name="Hộp Văn bản 4"/>
          <p:cNvSpPr txBox="1"/>
          <p:nvPr/>
        </p:nvSpPr>
        <p:spPr>
          <a:xfrm>
            <a:off x="1150575" y="2475989"/>
            <a:ext cx="98908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6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1445459" y="1783657"/>
            <a:ext cx="9118202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72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236" y="883174"/>
            <a:ext cx="3776518" cy="3776518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39" y="2140952"/>
            <a:ext cx="6165629" cy="368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970"/>
          </a:xfrm>
          <a:prstGeom prst="rect">
            <a:avLst/>
          </a:prstGeom>
        </p:spPr>
      </p:pic>
      <p:pic>
        <p:nvPicPr>
          <p:cNvPr id="2" name="Hình ả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601" y="2355165"/>
            <a:ext cx="3867014" cy="2949162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28" y="1494384"/>
            <a:ext cx="5352972" cy="350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2739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07" r="72405" b="59107"/>
          <a:stretch/>
        </p:blipFill>
        <p:spPr>
          <a:xfrm>
            <a:off x="3594600" y="3436368"/>
            <a:ext cx="2234035" cy="1667642"/>
          </a:xfrm>
          <a:prstGeom prst="rect">
            <a:avLst/>
          </a:prstGeom>
        </p:spPr>
      </p:pic>
      <p:pic>
        <p:nvPicPr>
          <p:cNvPr id="6" name="Hình ảnh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t="13558" r="33925" b="59442"/>
          <a:stretch/>
        </p:blipFill>
        <p:spPr>
          <a:xfrm>
            <a:off x="5236550" y="1974564"/>
            <a:ext cx="3432322" cy="351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21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624"/>
          </a:xfrm>
          <a:prstGeom prst="rect">
            <a:avLst/>
          </a:prstGeom>
        </p:spPr>
      </p:pic>
      <p:graphicFrame>
        <p:nvGraphicFramePr>
          <p:cNvPr id="16" name="Bảng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2069294"/>
              </p:ext>
            </p:extLst>
          </p:nvPr>
        </p:nvGraphicFramePr>
        <p:xfrm>
          <a:off x="3071948" y="1016353"/>
          <a:ext cx="6048102" cy="50186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433">
                  <a:extLst>
                    <a:ext uri="{9D8B030D-6E8A-4147-A177-3AD203B41FA5}">
                      <a16:colId xmlns:a16="http://schemas.microsoft.com/office/drawing/2014/main" xmlns="" val="3276914193"/>
                    </a:ext>
                  </a:extLst>
                </a:gridCol>
                <a:gridCol w="2992669">
                  <a:extLst>
                    <a:ext uri="{9D8B030D-6E8A-4147-A177-3AD203B41FA5}">
                      <a16:colId xmlns:a16="http://schemas.microsoft.com/office/drawing/2014/main" xmlns="" val="382245243"/>
                    </a:ext>
                  </a:extLst>
                </a:gridCol>
              </a:tblGrid>
              <a:tr h="180522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16449532"/>
                  </a:ext>
                </a:extLst>
              </a:tr>
              <a:tr h="158060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37573407"/>
                  </a:ext>
                </a:extLst>
              </a:tr>
              <a:tr h="16328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93816586"/>
                  </a:ext>
                </a:extLst>
              </a:tr>
            </a:tbl>
          </a:graphicData>
        </a:graphic>
      </p:graphicFrame>
      <p:pic>
        <p:nvPicPr>
          <p:cNvPr id="17" name="Hình ảnh 16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6272" y="1115340"/>
            <a:ext cx="2469094" cy="1639966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224" y="932444"/>
            <a:ext cx="2011854" cy="2005758"/>
          </a:xfrm>
          <a:prstGeom prst="rect">
            <a:avLst/>
          </a:prstGeom>
        </p:spPr>
      </p:pic>
      <p:pic>
        <p:nvPicPr>
          <p:cNvPr id="19" name="Hình ảnh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430" y="2985280"/>
            <a:ext cx="1761897" cy="1347333"/>
          </a:xfrm>
          <a:prstGeom prst="rect">
            <a:avLst/>
          </a:prstGeom>
        </p:spPr>
      </p:pic>
      <p:pic>
        <p:nvPicPr>
          <p:cNvPr id="20" name="Hình ảnh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6745" y="2938202"/>
            <a:ext cx="2030144" cy="1329043"/>
          </a:xfrm>
          <a:prstGeom prst="rect">
            <a:avLst/>
          </a:prstGeom>
        </p:spPr>
      </p:pic>
      <p:pic>
        <p:nvPicPr>
          <p:cNvPr id="21" name="Hình ảnh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456" y="4408908"/>
            <a:ext cx="1505843" cy="1548518"/>
          </a:xfrm>
          <a:prstGeom prst="rect">
            <a:avLst/>
          </a:prstGeom>
        </p:spPr>
      </p:pic>
      <p:pic>
        <p:nvPicPr>
          <p:cNvPr id="22" name="Hình ảnh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1297" y="4860051"/>
            <a:ext cx="1469263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38934188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1315</TotalTime>
  <Words>118</Words>
  <Application>Microsoft Office PowerPoint</Application>
  <PresentationFormat>Custom</PresentationFormat>
  <Paragraphs>23</Paragraphs>
  <Slides>20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THAIMY</dc:creator>
  <cp:lastModifiedBy>Admin</cp:lastModifiedBy>
  <cp:revision>86</cp:revision>
  <dcterms:created xsi:type="dcterms:W3CDTF">2021-09-12T13:10:12Z</dcterms:created>
  <dcterms:modified xsi:type="dcterms:W3CDTF">2022-09-13T10:50:03Z</dcterms:modified>
</cp:coreProperties>
</file>