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BF7F-F300-F614-1EEE-7F3E6838F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DD1A-B0A0-B05F-7382-3320F0D5A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05D0-C210-2BA3-20BF-50191731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A2B7-0B49-C2EB-24F2-53FD4BC0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0C80-CD89-DA07-CFEA-CA6D8B9A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9288-F70B-EDB7-E5CF-F9A061F6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D1551-0C08-5181-E50E-C179805A7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46C-9C96-2D32-1494-EF1803A7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A842-62AD-A91D-FA8F-C5796B14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C47D-BB52-BE64-DF3B-DCA9D5E6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452B9-FDA6-B873-9961-7780923F2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98A02-5B29-763A-BF28-DBC392CE4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15C34-0085-2FDF-E836-1CFC6460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75ED-AA68-47B8-D071-C334B76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DAA18-EC35-0DB5-99C1-DC5663E2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26D2-B804-906F-32B2-78FCF331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83B7-205D-F206-9EB6-AABA05C1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8D1F-8DBB-888B-3389-EA2C8807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F177-86FC-9DA1-A789-08E9C848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EB92-1AA4-7E2D-D80F-0AA7D30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F503-CB41-B1F5-3ABA-9E8CB29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2EB5-4C42-557E-4969-53F826A2F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86DDD-D46A-2375-BED4-65E8BC7B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1C9C-DDA1-0661-9AB8-386BA3EE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F3A8-90CC-A6E6-A18E-C0AB0D6A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B045-354E-D09A-3C22-30CEC66C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0D7E-3E1A-107B-52C0-0B30460B8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4CB4-98F2-8EC3-B89A-728CE4B9C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C1BBC-8079-A77D-FFE7-D893D8CD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E3FDB-0887-B08C-6869-C83DDFB4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A37B0-C0C1-F0EE-A8C8-A1684CE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C893-AE0C-3AE6-0E5E-63761EC1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F1F17-832B-9D6F-DD45-E0C40B5D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9CF0-119D-A173-D340-C62880D94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85B01-0FFE-AEB5-519D-B78CF30D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1A9FF-4718-92D8-DD07-59915CB9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B16BB-F7F4-DEBB-281B-63B78DBB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73233-B016-A2A1-C699-BE160011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67E4F-FCB6-0D48-1E5E-52C46656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19B8-24D8-8DD2-0C88-9265D40E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3CCA7-E4C5-EB20-6E9E-4B4944D0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9A138-0C94-4A92-3C4F-346553B8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B5F4-6E20-5FC9-120E-F4470539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642A0-026A-0963-A885-6E9515B4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DCC3C-F232-F25C-5D5E-EBE61E8F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BE4A3-845B-F38A-001D-BA02FD9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EFD1-D868-2D0B-8062-7ADFAB38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2C9F-ECE1-1953-4CA2-E35321BF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E2DBD-0ABD-4CD2-DF18-FD1D8885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3C246-76F0-08AF-1135-5DD3D196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F9541-6EBD-8C39-14DA-1918629C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970EF-FCF3-4C0F-11AD-F2D3ADDD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0DA3-4671-A4D1-43F9-7F976589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87F41-99EC-29D9-850D-377FD7020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7D2B6-AC71-360A-97BE-BBF3D5309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B97C-D218-8275-D676-7DF85E7B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F65A-1B0D-75A2-316F-F9F8DC3F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ADE20-1064-DA31-EF92-277BD187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2D341-B254-C203-485A-7D02E86A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A859-1B47-92EA-B32F-C3CF15789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E4FFA-78E3-117E-D99C-30FC54B86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E83B2-4494-46C8-8DB2-0BA1927590B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2940-E878-093E-4F4C-23AD8E23D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EEAC1-5C6C-4AB0-79CC-A74379C4A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8B9AC-DD0B-4A61-9731-16BC1EDF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4btri_j0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6F75E-A502-1F15-1C05-53078764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506E4-4D7C-02A3-D92F-D4A4F2E6F70A}"/>
              </a:ext>
            </a:extLst>
          </p:cNvPr>
          <p:cNvSpPr txBox="1"/>
          <p:nvPr/>
        </p:nvSpPr>
        <p:spPr>
          <a:xfrm>
            <a:off x="2888226" y="196645"/>
            <a:ext cx="565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TRƯỜNG MẦM NON GIANG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6649E-4215-ED82-5FE3-B07150618D25}"/>
              </a:ext>
            </a:extLst>
          </p:cNvPr>
          <p:cNvSpPr txBox="1"/>
          <p:nvPr/>
        </p:nvSpPr>
        <p:spPr>
          <a:xfrm>
            <a:off x="2418736" y="1661652"/>
            <a:ext cx="879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LĨNH VỰC PHÁT TRIỂN THẨM MĨ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3F3DD-07B4-2F9C-B422-BCB6929BC08A}"/>
              </a:ext>
            </a:extLst>
          </p:cNvPr>
          <p:cNvSpPr txBox="1"/>
          <p:nvPr/>
        </p:nvSpPr>
        <p:spPr>
          <a:xfrm>
            <a:off x="3254477" y="2759473"/>
            <a:ext cx="597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Đề tài: Vẽ trường tiểu học</a:t>
            </a:r>
          </a:p>
          <a:p>
            <a:r>
              <a:rPr lang="en-US" sz="2400" b="1"/>
              <a:t>Lứa tuổi: 5-6 tuổi</a:t>
            </a:r>
          </a:p>
          <a:p>
            <a:r>
              <a:rPr lang="en-US" sz="2400" b="1"/>
              <a:t>Giáo viên: Vũ Thị Thủy – Nguyễn Thị Nghĩa</a:t>
            </a:r>
          </a:p>
        </p:txBody>
      </p:sp>
    </p:spTree>
    <p:extLst>
      <p:ext uri="{BB962C8B-B14F-4D97-AF65-F5344CB8AC3E}">
        <p14:creationId xmlns:p14="http://schemas.microsoft.com/office/powerpoint/2010/main" val="1349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D521D-FF8C-2FF3-6FD7-26AB504F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4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4736F-751B-699C-4C1B-7FC6F9990FE5}"/>
              </a:ext>
            </a:extLst>
          </p:cNvPr>
          <p:cNvSpPr txBox="1"/>
          <p:nvPr/>
        </p:nvSpPr>
        <p:spPr>
          <a:xfrm>
            <a:off x="4532671" y="2077150"/>
            <a:ext cx="370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0152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B6D9C-FF34-58DB-C7E1-BC7992AA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5187" cy="6752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B7C6E-5B48-CB1D-0BED-0F4F5415671D}"/>
              </a:ext>
            </a:extLst>
          </p:cNvPr>
          <p:cNvSpPr txBox="1"/>
          <p:nvPr/>
        </p:nvSpPr>
        <p:spPr>
          <a:xfrm>
            <a:off x="4316361" y="678426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Ổn định tổ chức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E6FFE-70BE-387F-80F1-960DFBBC38CD}"/>
              </a:ext>
            </a:extLst>
          </p:cNvPr>
          <p:cNvSpPr txBox="1"/>
          <p:nvPr/>
        </p:nvSpPr>
        <p:spPr>
          <a:xfrm>
            <a:off x="3864077" y="1995948"/>
            <a:ext cx="1020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hlinkClick r:id="rId3"/>
              </a:rPr>
              <a:t>Hát: Em yêu trường em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91DF3-790B-C9D8-B4A9-FD1CEC8A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68"/>
            <a:ext cx="12192000" cy="7369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D09CEF-7185-20B1-C44F-DD2412879C7F}"/>
              </a:ext>
            </a:extLst>
          </p:cNvPr>
          <p:cNvSpPr txBox="1"/>
          <p:nvPr/>
        </p:nvSpPr>
        <p:spPr>
          <a:xfrm>
            <a:off x="2566219" y="1376517"/>
            <a:ext cx="910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Hoạt động : 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402346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6F78C-424C-3D53-F4B6-B2A730906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8"/>
          <a:stretch/>
        </p:blipFill>
        <p:spPr>
          <a:xfrm>
            <a:off x="0" y="0"/>
            <a:ext cx="12192000" cy="6891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5562F-CD1E-B09E-E453-C0641AF2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48377" cy="68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101B9-7142-6696-70E2-B4CEE9F9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72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7A25D23-5770-A4F8-190A-61C70A8802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978639"/>
                  </p:ext>
                </p:extLst>
              </p:nvPr>
            </p:nvGraphicFramePr>
            <p:xfrm>
              <a:off x="-845574" y="4477842"/>
              <a:ext cx="3048000" cy="1714500"/>
            </p:xfrm>
            <a:graphic>
              <a:graphicData uri="http://schemas.microsoft.com/office/powerpoint/2016/slidezoom">
                <pslz:sldZm>
                  <pslz:sldZmObj sldId="260" cId="577136618">
                    <pslz:zmPr id="{CC248701-9ACC-4EA1-B0CD-B861C8397FA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7A25D23-5770-A4F8-190A-61C70A8802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5574" y="44778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13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70449-AE2A-9788-D819-99AF2527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CF6DD-97BE-B7D4-3F4C-40690A7F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174" cy="67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42D51-9695-1BB4-83CC-147AED48F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" y="-3"/>
            <a:ext cx="12192002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E2FCC-BB80-C0DC-625E-ACEDC1223593}"/>
              </a:ext>
            </a:extLst>
          </p:cNvPr>
          <p:cNvSpPr txBox="1"/>
          <p:nvPr/>
        </p:nvSpPr>
        <p:spPr>
          <a:xfrm>
            <a:off x="3677264" y="1592826"/>
            <a:ext cx="717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  <p:pic>
        <p:nvPicPr>
          <p:cNvPr id="4" name="EmYeuTruongEmBeat-Beat-7051676">
            <a:hlinkClick r:id="" action="ppaction://media"/>
            <a:extLst>
              <a:ext uri="{FF2B5EF4-FFF2-40B4-BE49-F238E27FC236}">
                <a16:creationId xmlns:a16="http://schemas.microsoft.com/office/drawing/2014/main" id="{0D59D440-1AC4-6760-2FC6-78C7C4EB9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7422" y="60752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47659-C506-608E-0051-5699B696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89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A40BC-D659-0D52-C371-9FD8940CF3E3}"/>
              </a:ext>
            </a:extLst>
          </p:cNvPr>
          <p:cNvSpPr txBox="1"/>
          <p:nvPr/>
        </p:nvSpPr>
        <p:spPr>
          <a:xfrm>
            <a:off x="4257368" y="2138534"/>
            <a:ext cx="446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123672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</Words>
  <Application>Microsoft Office PowerPoint</Application>
  <PresentationFormat>Widescreen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Vostro 3500</dc:creator>
  <cp:lastModifiedBy>Dell Vostro 3500</cp:lastModifiedBy>
  <cp:revision>3</cp:revision>
  <dcterms:created xsi:type="dcterms:W3CDTF">2024-05-02T13:45:38Z</dcterms:created>
  <dcterms:modified xsi:type="dcterms:W3CDTF">2024-05-02T15:08:12Z</dcterms:modified>
</cp:coreProperties>
</file>