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9599" y="217715"/>
            <a:ext cx="702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</a:rPr>
              <a:t>TRƯỜNG MẦM NON GIANG BIÊN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0" y="1830902"/>
            <a:ext cx="676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</a:rPr>
              <a:t>LĨNH VỰC PHÁT TRIỂN NGÔN NGỮ</a:t>
            </a: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00" y="2844801"/>
            <a:ext cx="8287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“Nắng bốn mùa” Tác giả: Mai Anh Đức</a:t>
            </a:r>
          </a:p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tuổi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Nghĩa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38217"/>
            <a:ext cx="633932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4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426D04-E36B-44F4-8239-BA255FCAD42A}"/>
              </a:ext>
            </a:extLst>
          </p:cNvPr>
          <p:cNvSpPr/>
          <p:nvPr/>
        </p:nvSpPr>
        <p:spPr>
          <a:xfrm>
            <a:off x="2662207" y="1110543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82" y="2388054"/>
            <a:ext cx="7165911" cy="4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95" y="746649"/>
            <a:ext cx="7004209" cy="4975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0229" y="1775936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Cô và trẻ cùng trò chuyện về thời tiết mùa hè?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3" y="2178877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609007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D76F2F-7C9D-4111-B5B3-FD45CFACB8DD}"/>
              </a:ext>
            </a:extLst>
          </p:cNvPr>
          <p:cNvSpPr/>
          <p:nvPr/>
        </p:nvSpPr>
        <p:spPr>
          <a:xfrm>
            <a:off x="3451001" y="1635751"/>
            <a:ext cx="4912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1" cap="none" spc="0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42" y="2693759"/>
            <a:ext cx="4034746" cy="30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BF2263-4A61-4829-9560-76E5F227B186}"/>
              </a:ext>
            </a:extLst>
          </p:cNvPr>
          <p:cNvSpPr/>
          <p:nvPr/>
        </p:nvSpPr>
        <p:spPr>
          <a:xfrm>
            <a:off x="3170570" y="811964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7" y="2361852"/>
            <a:ext cx="7175241" cy="44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37" y="2344712"/>
            <a:ext cx="6763021" cy="44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155CFA-8E26-48ED-AA01-4FC1C1A9D9B6}"/>
              </a:ext>
            </a:extLst>
          </p:cNvPr>
          <p:cNvSpPr/>
          <p:nvPr/>
        </p:nvSpPr>
        <p:spPr>
          <a:xfrm>
            <a:off x="2799263" y="923931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63" y="2161809"/>
            <a:ext cx="6827317" cy="4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168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</cp:lastModifiedBy>
  <cp:revision>4</cp:revision>
  <dcterms:created xsi:type="dcterms:W3CDTF">2022-03-18T02:08:45Z</dcterms:created>
  <dcterms:modified xsi:type="dcterms:W3CDTF">2024-04-13T06:03:59Z</dcterms:modified>
</cp:coreProperties>
</file>