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4" r:id="rId15"/>
    <p:sldId id="276" r:id="rId16"/>
    <p:sldId id="277" r:id="rId17"/>
    <p:sldId id="268" r:id="rId18"/>
    <p:sldId id="278" r:id="rId19"/>
    <p:sldId id="269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8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9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188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81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7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8EAA-23F6-4938-8C07-D336774AF293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E5F00-B469-4C33-824E-4171ADAB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g5.thuthuatphanmem.vn/uploads/2021/11/10/hinh-nen-powerpoint_0420403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2"/>
            <a:ext cx="9144000" cy="6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22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PHÒNG GD&amp;ĐT QUẬN LONG BIÊN</a:t>
            </a:r>
          </a:p>
          <a:p>
            <a:pPr algn="ctr"/>
            <a:r>
              <a:rPr lang="en-US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286000"/>
            <a:ext cx="75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TÀI: THƠ NÀNG TIÊN ỐC</a:t>
            </a: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MGL</a:t>
            </a:r>
          </a:p>
          <a:p>
            <a:pPr lvl="4"/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VIÊN: LÊ THỊ HUỆ</a:t>
            </a:r>
            <a:endParaRPr lang="en-US" sz="20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9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33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083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"/>
            <a:ext cx="9136184" cy="685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57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80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408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48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69"/>
            <a:ext cx="9190892" cy="689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90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8" y="17585"/>
            <a:ext cx="9120553" cy="684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302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137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31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252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6" y="-11723"/>
            <a:ext cx="9161586" cy="701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2971800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Ổn định tổ chức:  Hát: Tôm cua cá thi tài</a:t>
            </a:r>
          </a:p>
        </p:txBody>
      </p:sp>
    </p:spTree>
    <p:extLst>
      <p:ext uri="{BB962C8B-B14F-4D97-AF65-F5344CB8AC3E}">
        <p14:creationId xmlns:p14="http://schemas.microsoft.com/office/powerpoint/2010/main" val="36077102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074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84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617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08" y="914400"/>
            <a:ext cx="91733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Phương pháp hình thức tổ chức: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1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3999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86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3389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992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28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91073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0"/>
            <a:ext cx="118872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0957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</Words>
  <Application>Microsoft Office PowerPoint</Application>
  <PresentationFormat>On-screen Show (4:3)</PresentationFormat>
  <Paragraphs>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2024-12-09T06:04:12Z</dcterms:created>
  <dcterms:modified xsi:type="dcterms:W3CDTF">2024-12-09T06:27:57Z</dcterms:modified>
</cp:coreProperties>
</file>