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9" r:id="rId6"/>
    <p:sldId id="266" r:id="rId7"/>
    <p:sldId id="25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8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7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4A84-CE83-4D6C-B6A4-E0EF73257D1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E4A7-61C9-4E87-9E72-1E6A9EEB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G_48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143000"/>
            <a:ext cx="7620000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>
              <a:defRPr/>
            </a:pPr>
            <a:r>
              <a:rPr lang="en-US" sz="24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  <a:p>
            <a:pPr algn="ctr">
              <a:defRPr/>
            </a:pPr>
            <a:endParaRPr lang="en-US" sz="2400" b="1" spc="5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spc="5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endParaRPr lang="en-US" sz="3200" b="1" spc="5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en-US" sz="32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Vẽ con bò</a:t>
            </a:r>
          </a:p>
          <a:p>
            <a:pPr lvl="3">
              <a:defRPr/>
            </a:pPr>
            <a:r>
              <a:rPr lang="en-US" sz="32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 tuổi: 5- 6 tuổi</a:t>
            </a:r>
          </a:p>
          <a:p>
            <a:pPr lvl="3">
              <a:defRPr/>
            </a:pPr>
            <a:r>
              <a:rPr lang="en-US" sz="32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dạy: Lê Thị Huệ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 NE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554163"/>
            <a:ext cx="8915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0000FF"/>
                </a:solidFill>
              </a:rPr>
              <a:t>Giờ học đến đây là kết thúc.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0000FF"/>
                </a:solidFill>
              </a:rPr>
              <a:t>Xin chân thành </a:t>
            </a:r>
            <a:r>
              <a:rPr lang="en-US" sz="5000" b="1">
                <a:solidFill>
                  <a:srgbClr val="0000FF"/>
                </a:solidFill>
              </a:rPr>
              <a:t>cảm </a:t>
            </a:r>
            <a:r>
              <a:rPr lang="en-US" sz="5000" b="1" smtClean="0">
                <a:solidFill>
                  <a:srgbClr val="0000FF"/>
                </a:solidFill>
              </a:rPr>
              <a:t>ơn.</a:t>
            </a:r>
            <a:endParaRPr lang="en-US" sz="5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94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MG_4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447800" y="1295400"/>
            <a:ext cx="6324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B050"/>
                </a:solidFill>
              </a:rPr>
              <a:t>Cô và trẻ </a:t>
            </a:r>
            <a:r>
              <a:rPr lang="en-US" sz="4400" b="1">
                <a:solidFill>
                  <a:srgbClr val="00B050"/>
                </a:solidFill>
              </a:rPr>
              <a:t>cùng </a:t>
            </a:r>
            <a:r>
              <a:rPr lang="en-US" sz="4400" b="1" smtClean="0">
                <a:solidFill>
                  <a:srgbClr val="00B050"/>
                </a:solidFill>
              </a:rPr>
              <a:t>hát: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00B050"/>
                </a:solidFill>
              </a:rPr>
              <a:t>Đố bạn</a:t>
            </a:r>
            <a:endParaRPr lang="en-US" sz="44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G_48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0" y="19812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 sát tranh,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đàm thoại</a:t>
            </a:r>
          </a:p>
        </p:txBody>
      </p:sp>
    </p:spTree>
    <p:extLst>
      <p:ext uri="{BB962C8B-B14F-4D97-AF65-F5344CB8AC3E}">
        <p14:creationId xmlns:p14="http://schemas.microsoft.com/office/powerpoint/2010/main" val="336029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1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342908"/>
            <a:ext cx="6290734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1185"/>
            <a:ext cx="4267200" cy="350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-35170"/>
            <a:ext cx="4331677" cy="32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8" y="-190501"/>
            <a:ext cx="4384431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0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62" y="3575537"/>
            <a:ext cx="4267200" cy="326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2" y="0"/>
            <a:ext cx="5029200" cy="326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3024552"/>
            <a:ext cx="4120662" cy="381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58996"/>
            <a:ext cx="56388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93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35169"/>
            <a:ext cx="5029200" cy="325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02" y="3429000"/>
            <a:ext cx="5333590" cy="32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6185"/>
            <a:ext cx="4724400" cy="278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-35170"/>
            <a:ext cx="4331677" cy="376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35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MG_48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362200" y="2590800"/>
            <a:ext cx="7315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2366288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MG_48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26670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0" b="1">
                <a:solidFill>
                  <a:srgbClr val="99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3916570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70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2024-11-25T08:51:55Z</dcterms:created>
  <dcterms:modified xsi:type="dcterms:W3CDTF">2024-12-13T05:56:56Z</dcterms:modified>
</cp:coreProperties>
</file>