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3" r:id="rId4"/>
    <p:sldId id="256" r:id="rId5"/>
    <p:sldId id="257" r:id="rId6"/>
    <p:sldId id="25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3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4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08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4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9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8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1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0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5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BC562-04DB-42F0-AA39-AEA6BD1A9A8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3CE18-52D4-4C44-AB4C-1A47D5BA1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1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457200"/>
            <a:ext cx="7467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GD$ĐT QUẬN LONG BIÊN</a:t>
            </a:r>
          </a:p>
          <a:p>
            <a:pPr algn="ctr"/>
            <a:r>
              <a:rPr lang="en-US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  <a:p>
            <a:endParaRPr lang="en-US" sz="2400" b="1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endParaRPr lang="en-US" sz="2400" b="1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 TÀI : IN ĐỒ HÌNH BẰNG BÀN TAY, NGÓN TAY</a:t>
            </a:r>
          </a:p>
          <a:p>
            <a:r>
              <a:rPr lang="en-US" sz="24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</a:p>
        </p:txBody>
      </p:sp>
    </p:spTree>
    <p:extLst>
      <p:ext uri="{BB962C8B-B14F-4D97-AF65-F5344CB8AC3E}">
        <p14:creationId xmlns:p14="http://schemas.microsoft.com/office/powerpoint/2010/main" val="266147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9"/>
            <a:ext cx="9162616" cy="667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1447800"/>
            <a:ext cx="624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Ổn </a:t>
            </a:r>
            <a:r>
              <a:rPr lang="en-US" sz="4000" b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 tổ </a:t>
            </a:r>
            <a:r>
              <a:rPr lang="en-US" sz="4000" b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chức: </a:t>
            </a:r>
            <a:r>
              <a:rPr lang="en-US" sz="4000" b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 và trẻ hát vận động bài : Đố bạn</a:t>
            </a:r>
            <a:endParaRPr lang="en-US" sz="4000" b="1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Ố BẠN. TÁC GIẢ- HỒNG NG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9"/>
            <a:ext cx="9162616" cy="667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1905000"/>
            <a:ext cx="5304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2. Quan sát tranh mẫu:</a:t>
            </a:r>
            <a:endParaRPr lang="en-US" sz="4000" b="1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54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448800" cy="775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085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92964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638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3" y="0"/>
            <a:ext cx="9289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05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18142"/>
            <a:ext cx="9310914" cy="668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5305" y="2659558"/>
            <a:ext cx="4183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 thực hiện: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làm bài tạo h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5306" y="3075057"/>
            <a:ext cx="4719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Nhận xét sản phẩm</a:t>
            </a:r>
            <a:r>
              <a:rPr lang="en-US" sz="4000" b="1" smtClean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9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66</Words>
  <Application>Microsoft Office PowerPoint</Application>
  <PresentationFormat>On-screen Show (4:3)</PresentationFormat>
  <Paragraphs>16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2024-10-01T01:39:55Z</dcterms:created>
  <dcterms:modified xsi:type="dcterms:W3CDTF">2024-10-05T05:42:07Z</dcterms:modified>
</cp:coreProperties>
</file>