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1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9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7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A8A-8DBB-40BD-93B8-3A7D1B74FD6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44B6-9924-4E10-B85D-C3F72AEC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7309" y="1006764"/>
            <a:ext cx="577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9379" y="3078947"/>
            <a:ext cx="6345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NGỒI NGAY NGẮN TRONG KHI ĂN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7562" y="4087615"/>
            <a:ext cx="531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Huệ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369" y="69606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535" y="3607794"/>
            <a:ext cx="4138449" cy="2471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35" y="313162"/>
            <a:ext cx="4052608" cy="2572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296" y="321471"/>
            <a:ext cx="4118751" cy="2537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296" y="3543773"/>
            <a:ext cx="3959301" cy="25960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73632" y="2893420"/>
            <a:ext cx="4649365" cy="60548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13624" y="2844748"/>
            <a:ext cx="4705423" cy="605483"/>
          </a:xfrm>
          <a:prstGeom prst="roundRect">
            <a:avLst>
              <a:gd name="adj" fmla="val 580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10771" y="6023159"/>
            <a:ext cx="4649366" cy="5486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96343" y="6052670"/>
            <a:ext cx="4638046" cy="5486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3480" y="2946437"/>
            <a:ext cx="4555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ngồi ngay ngắn bên bàn ăn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7623" y="3059668"/>
            <a:ext cx="41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13624" y="2835295"/>
            <a:ext cx="5498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ngồi ngay ngắn bên mâm cơm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3480" y="6023159"/>
            <a:ext cx="490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ngồi gác chân lên ghế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6733" y="6039672"/>
            <a:ext cx="50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ngồi quỳ gối lên chiếu</a:t>
            </a:r>
          </a:p>
        </p:txBody>
      </p:sp>
      <p:pic>
        <p:nvPicPr>
          <p:cNvPr id="1026" name="Picture 2" descr="https://emojigraph.org/media/mozilla/cross-mark_274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88" y="5270595"/>
            <a:ext cx="983396" cy="9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mojigraph.org/media/mozilla/cross-mark_274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54" y="4841796"/>
            <a:ext cx="636014" cy="6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03119" y="1936054"/>
            <a:ext cx="7921592" cy="3290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24939" y="760396"/>
            <a:ext cx="2632509" cy="93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4939" y="782348"/>
            <a:ext cx="255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6415" y="2151727"/>
            <a:ext cx="7267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Khi ăn cơm các con nhớ nên ngồi ngay ngắn  trên bàn ăn hoặc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khoanh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chân khi các con ngồi chiếu nhé .Và nhớ không nên gắp chân lên ghế hoặc quỳ gối lên chiếu các con nhớ chưa nào!</a:t>
            </a:r>
          </a:p>
        </p:txBody>
      </p:sp>
    </p:spTree>
    <p:extLst>
      <p:ext uri="{BB962C8B-B14F-4D97-AF65-F5344CB8AC3E}">
        <p14:creationId xmlns:p14="http://schemas.microsoft.com/office/powerpoint/2010/main" val="16511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03119" y="1936054"/>
            <a:ext cx="7921592" cy="3290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24939" y="760396"/>
            <a:ext cx="2632509" cy="93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24939" y="782348"/>
            <a:ext cx="255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6012" y="2996511"/>
            <a:ext cx="726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HÀNH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3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anh tin bài\nép song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175551"/>
            <a:ext cx="12109939" cy="66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6670" y="2505670"/>
            <a:ext cx="944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 !</a:t>
            </a:r>
          </a:p>
        </p:txBody>
      </p:sp>
    </p:spTree>
    <p:extLst>
      <p:ext uri="{BB962C8B-B14F-4D97-AF65-F5344CB8AC3E}">
        <p14:creationId xmlns:p14="http://schemas.microsoft.com/office/powerpoint/2010/main" val="14789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6670" y="2505670"/>
            <a:ext cx="9442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và trẻ hát: mời bạn ăn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ời bạn ãn.-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4031" y="3692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5563" y="1773887"/>
            <a:ext cx="3685309" cy="56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29727" y="1691408"/>
            <a:ext cx="293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tục ngữ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89018" y="3057098"/>
            <a:ext cx="7813964" cy="16348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89018" y="3443346"/>
            <a:ext cx="789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trong nồi ngồi trong hướng</a:t>
            </a:r>
          </a:p>
        </p:txBody>
      </p:sp>
    </p:spTree>
    <p:extLst>
      <p:ext uri="{BB962C8B-B14F-4D97-AF65-F5344CB8AC3E}">
        <p14:creationId xmlns:p14="http://schemas.microsoft.com/office/powerpoint/2010/main" val="2651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1055" y="2096655"/>
            <a:ext cx="662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16365" y="1995055"/>
            <a:ext cx="8442036" cy="22906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27" y="2272145"/>
            <a:ext cx="720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 !</a:t>
            </a:r>
          </a:p>
        </p:txBody>
      </p:sp>
    </p:spTree>
    <p:extLst>
      <p:ext uri="{BB962C8B-B14F-4D97-AF65-F5344CB8AC3E}">
        <p14:creationId xmlns:p14="http://schemas.microsoft.com/office/powerpoint/2010/main" val="6614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9183"/>
          </a:xfrm>
        </p:spPr>
      </p:pic>
    </p:spTree>
    <p:extLst>
      <p:ext uri="{BB962C8B-B14F-4D97-AF65-F5344CB8AC3E}">
        <p14:creationId xmlns:p14="http://schemas.microsoft.com/office/powerpoint/2010/main" val="42229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3904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98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399" y="2056110"/>
            <a:ext cx="7315200" cy="28490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2966" y="2757374"/>
            <a:ext cx="7026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tích vào các hành vi nên hoặc không nên</a:t>
            </a:r>
          </a:p>
        </p:txBody>
      </p:sp>
    </p:spTree>
    <p:extLst>
      <p:ext uri="{BB962C8B-B14F-4D97-AF65-F5344CB8AC3E}">
        <p14:creationId xmlns:p14="http://schemas.microsoft.com/office/powerpoint/2010/main" val="923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154</Words>
  <Application>Microsoft Office PowerPoint</Application>
  <PresentationFormat>Custom</PresentationFormat>
  <Paragraphs>19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</cp:lastModifiedBy>
  <cp:revision>19</cp:revision>
  <dcterms:created xsi:type="dcterms:W3CDTF">2022-10-10T13:04:46Z</dcterms:created>
  <dcterms:modified xsi:type="dcterms:W3CDTF">2024-10-05T05:30:00Z</dcterms:modified>
</cp:coreProperties>
</file>