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6" r:id="rId6"/>
    <p:sldId id="278" r:id="rId7"/>
    <p:sldId id="267" r:id="rId8"/>
    <p:sldId id="265" r:id="rId9"/>
    <p:sldId id="268" r:id="rId10"/>
    <p:sldId id="271" r:id="rId11"/>
    <p:sldId id="280" r:id="rId12"/>
    <p:sldId id="272" r:id="rId13"/>
    <p:sldId id="269" r:id="rId14"/>
    <p:sldId id="279" r:id="rId15"/>
    <p:sldId id="276" r:id="rId16"/>
    <p:sldId id="270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66" d="100"/>
          <a:sy n="66" d="100"/>
        </p:scale>
        <p:origin x="7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8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05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22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9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2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4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95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14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8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84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79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40292-2153-46B1-9DCA-D1F692B80495}" type="datetimeFigureOut">
              <a:rPr lang="en-US" smtClean="0"/>
              <a:t>20/12/2024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251D6-BEB6-4B14-9538-8583C04E1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73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18517" y="158824"/>
            <a:ext cx="42114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+mj-lt"/>
              </a:rPr>
              <a:t> </a:t>
            </a:r>
            <a:r>
              <a:rPr lang="en-US" b="1">
                <a:latin typeface="+mj-lt"/>
              </a:rPr>
              <a:t>      </a:t>
            </a:r>
            <a:r>
              <a:rPr lang="vi-VN" b="1">
                <a:latin typeface="+mj-lt"/>
              </a:rPr>
              <a:t>UBND QUẬN LONG BIÊN</a:t>
            </a:r>
          </a:p>
          <a:p>
            <a:r>
              <a:rPr lang="vi-VN" b="1">
                <a:latin typeface="+mj-lt"/>
              </a:rPr>
              <a:t>TRƯỜNG MẦM NON ĐỨC GIANG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581933" y="933763"/>
            <a:ext cx="925781" cy="6857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28674" y="1925642"/>
            <a:ext cx="73346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8517" y="2757556"/>
            <a:ext cx="45961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Nhận biết hình tròn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33051" y="3652166"/>
            <a:ext cx="38539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 24 – 36 tháng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50488" y="4485221"/>
            <a:ext cx="43749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88918" y="5579886"/>
            <a:ext cx="34980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2024 - 2025</a:t>
            </a:r>
          </a:p>
          <a:p>
            <a:endParaRPr lang="en-US" sz="2800" b="1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341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819"/>
    </mc:Choice>
    <mc:Fallback xmlns="">
      <p:transition spd="slow" advTm="2081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463639"/>
            <a:ext cx="92592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con hãy quan sát xem hình gì biến mất?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31" b="100000" l="9653" r="895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236" y="2308652"/>
            <a:ext cx="4783764" cy="37571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843" y="2565082"/>
            <a:ext cx="3500732" cy="35007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088065" y="131796"/>
            <a:ext cx="925781" cy="6857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8549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5535"/>
            <a:ext cx="12192000" cy="672834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975212" y="2361062"/>
            <a:ext cx="73990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Thi xem ai nhanh</a:t>
            </a:r>
          </a:p>
        </p:txBody>
      </p:sp>
    </p:spTree>
    <p:extLst>
      <p:ext uri="{BB962C8B-B14F-4D97-AF65-F5344CB8AC3E}">
        <p14:creationId xmlns:p14="http://schemas.microsoft.com/office/powerpoint/2010/main" val="879412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833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2540" b="95556" l="4571" r="9771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914" y="661465"/>
            <a:ext cx="2814321" cy="25328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332316" y="318572"/>
            <a:ext cx="925781" cy="6857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965" y="409345"/>
            <a:ext cx="4154953" cy="311621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2667" b="96889" l="266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511" y="4068678"/>
            <a:ext cx="2143125" cy="21431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345" y="3873139"/>
            <a:ext cx="2534201" cy="253420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691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45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36383" y="2614412"/>
            <a:ext cx="69932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Ai tài giỏi?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74230" y="769847"/>
            <a:ext cx="925781" cy="6857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5096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41"/>
    </mc:Choice>
    <mc:Fallback xmlns="">
      <p:transition spd="slow" advTm="112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751" y="366473"/>
            <a:ext cx="3496950" cy="252934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889" b="98667" l="2667" r="9688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966" y="3805347"/>
            <a:ext cx="2143125" cy="2143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556" b="100000" l="222" r="9922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842" y="765574"/>
            <a:ext cx="2409017" cy="240901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204" y="4063795"/>
            <a:ext cx="1905000" cy="1905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564327" y="174330"/>
            <a:ext cx="925781" cy="68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123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2" y="-38637"/>
            <a:ext cx="11988651" cy="67283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889" b="98667" l="2667" r="9688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58" y="3763584"/>
            <a:ext cx="2143125" cy="2143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2137" b="94872" l="4688" r="9726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591" y="95535"/>
            <a:ext cx="3312027" cy="3027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574" y="3437478"/>
            <a:ext cx="3496950" cy="252934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0" b="98500" l="300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784" y="4061825"/>
            <a:ext cx="1905000" cy="1905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564327" y="174330"/>
            <a:ext cx="925781" cy="6857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65307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250429" y="1057796"/>
            <a:ext cx="925781" cy="685786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4275786" y="1622738"/>
            <a:ext cx="3850783" cy="33581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2627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7279" y="2704563"/>
            <a:ext cx="10759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CHÀO VÀ HẸN GẶP CÁC CON VÀO BUỔI HỌC SAU!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872005" y="0"/>
            <a:ext cx="925781" cy="6857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045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6478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03509" y="280036"/>
            <a:ext cx="45952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ĐÍCH – YÊU CẦU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58373" y="1557068"/>
            <a:ext cx="82978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1.Kiến thức: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-Trẻ nhận biết và gọi đúng tên hình ròn.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đầu trẻ phân biệt hình tròn với hình khác.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58373" y="3231354"/>
            <a:ext cx="76796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Kỹ năng: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Rèn trẻ chọn đúng hình tròn.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Trẻ phân biệt hình tròn với hình vuông.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Rèn luyện kĩ năng tri giác, quan sát bằng mắt.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74079" y="5336527"/>
            <a:ext cx="509318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3. Thái độ: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Trẻ hứng thú tham gia hoạt động</a:t>
            </a:r>
          </a:p>
          <a:p>
            <a:endParaRPr lang="en-US" sz="280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823635" y="0"/>
            <a:ext cx="925781" cy="68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0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155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302933" y="1775939"/>
            <a:ext cx="74280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Cô và trẻ cùng hát bài hát:                   Hình học vui nhộn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953892" y="279874"/>
            <a:ext cx="925781" cy="6857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97023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25"/>
    </mc:Choice>
    <mc:Fallback xmlns="">
      <p:transition spd="slow" advTm="140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0962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0" b="100000" l="9653" r="895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689" y="2152245"/>
            <a:ext cx="2697385" cy="20274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619" y="2443883"/>
            <a:ext cx="2390340" cy="19905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390" y="4281964"/>
            <a:ext cx="2233219" cy="206886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76531" y="824938"/>
            <a:ext cx="803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bài hát có nhắc đến hình gì nhỉ?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276876" y="493095"/>
            <a:ext cx="925781" cy="6857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37858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14699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564327" y="174330"/>
            <a:ext cx="925781" cy="68578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913194" y="433945"/>
            <a:ext cx="2145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TRÒN</a:t>
            </a:r>
          </a:p>
        </p:txBody>
      </p:sp>
      <p:sp>
        <p:nvSpPr>
          <p:cNvPr id="7" name="Oval 6"/>
          <p:cNvSpPr/>
          <p:nvPr/>
        </p:nvSpPr>
        <p:spPr>
          <a:xfrm>
            <a:off x="3013656" y="1532586"/>
            <a:ext cx="5280337" cy="485533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86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grpSp>
        <p:nvGrpSpPr>
          <p:cNvPr id="7" name="Group 6"/>
          <p:cNvGrpSpPr/>
          <p:nvPr/>
        </p:nvGrpSpPr>
        <p:grpSpPr>
          <a:xfrm>
            <a:off x="2936383" y="365125"/>
            <a:ext cx="5370490" cy="5816282"/>
            <a:chOff x="3129566" y="489396"/>
            <a:chExt cx="5370490" cy="5816282"/>
          </a:xfrm>
        </p:grpSpPr>
        <p:sp>
          <p:nvSpPr>
            <p:cNvPr id="5" name="Oval 4"/>
            <p:cNvSpPr/>
            <p:nvPr/>
          </p:nvSpPr>
          <p:spPr>
            <a:xfrm>
              <a:off x="3129566" y="489396"/>
              <a:ext cx="5370490" cy="498412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874489" y="5597792"/>
              <a:ext cx="188064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Màu đỏ</a:t>
              </a: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564327" y="174330"/>
            <a:ext cx="925781" cy="68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358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306" y="995229"/>
            <a:ext cx="4815022" cy="48598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0" b="100000" l="266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499" y="1321157"/>
            <a:ext cx="4415777" cy="44157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400555" y="771193"/>
            <a:ext cx="925781" cy="6857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8394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728101" y="365125"/>
            <a:ext cx="925781" cy="6857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8750" b="95875" l="3750" r="966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189" y="708018"/>
            <a:ext cx="4825621" cy="48256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235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0" b="100000" l="9967" r="897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562" y="916595"/>
            <a:ext cx="9056690" cy="50248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960112" y="102453"/>
            <a:ext cx="925781" cy="6857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9595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.6|2|1|2.9|2.9|2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2.7|2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8.5|3.8|2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5.3|3|8|4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2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188</Words>
  <Application>Microsoft Office PowerPoint</Application>
  <PresentationFormat>Widescreen</PresentationFormat>
  <Paragraphs>25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Administrator</cp:lastModifiedBy>
  <cp:revision>87</cp:revision>
  <dcterms:created xsi:type="dcterms:W3CDTF">2021-12-05T15:51:07Z</dcterms:created>
  <dcterms:modified xsi:type="dcterms:W3CDTF">2024-12-20T07:47:23Z</dcterms:modified>
</cp:coreProperties>
</file>