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9" r:id="rId4"/>
    <p:sldId id="280" r:id="rId5"/>
    <p:sldId id="296" r:id="rId6"/>
    <p:sldId id="311" r:id="rId7"/>
    <p:sldId id="312" r:id="rId8"/>
    <p:sldId id="320" r:id="rId9"/>
    <p:sldId id="313" r:id="rId10"/>
    <p:sldId id="319" r:id="rId11"/>
    <p:sldId id="315" r:id="rId12"/>
    <p:sldId id="316" r:id="rId13"/>
    <p:sldId id="318" r:id="rId14"/>
    <p:sldId id="274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9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0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0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4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8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9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2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0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5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2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E5DCF-6849-45B4-8313-F18E7B2EDB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3B821-7462-49E3-B7D6-39EDB6DD0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9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104"/>
            <a:ext cx="12192000" cy="68786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9672" y="293094"/>
            <a:ext cx="8174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3E091-8372-6FA9-E7B5-803267D1A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12" y="1588387"/>
            <a:ext cx="1093898" cy="10865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5522" y="3127812"/>
            <a:ext cx="6900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TRANG PHỤC CHÚ BỘ ĐỘI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3649122" y="4485075"/>
            <a:ext cx="4488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: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36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Tâm</a:t>
            </a:r>
            <a:endParaRPr lang="vi-VN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6" y="594855"/>
            <a:ext cx="4789920" cy="5674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84" y="764284"/>
            <a:ext cx="5809671" cy="5504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47650" y="6269157"/>
            <a:ext cx="14590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 rằn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7389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43" y="615215"/>
            <a:ext cx="5293896" cy="52938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7205" y="5645286"/>
            <a:ext cx="16033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 tai bèo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4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7389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6" y="1032163"/>
            <a:ext cx="4793673" cy="4793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80523" y="5645286"/>
            <a:ext cx="14766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 tông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71" y="1043711"/>
            <a:ext cx="4378037" cy="44601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68124" y="5645286"/>
            <a:ext cx="1901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lô con cóc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0174" y="2577136"/>
            <a:ext cx="6259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Trò chơi : Thi ai nhanh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4142" y="2381271"/>
            <a:ext cx="7845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</a:t>
            </a:r>
            <a:r>
              <a:rPr lang="en-US" sz="4400" b="1" dirty="0" smtClean="0">
                <a:solidFill>
                  <a:srgbClr val="FF0000"/>
                </a:solidFill>
              </a:rPr>
              <a:t>rò chơi: Làm chú bộ đội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BH ; Làm chú bộ đội_joi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937" y="5775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6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" b="-1"/>
          <a:stretch/>
        </p:blipFill>
        <p:spPr>
          <a:xfrm>
            <a:off x="-91440" y="-40341"/>
            <a:ext cx="12382052" cy="75034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2926" y="2554941"/>
            <a:ext cx="8553251" cy="23128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bé chăm ngoan </a:t>
            </a:r>
          </a:p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 giỏi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54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636" y="2844225"/>
            <a:ext cx="496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HÁT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BÀI:Chú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bộ đội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BH chú bộ độ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4837" y="53501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29" y="0"/>
            <a:ext cx="12451683" cy="70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1062037"/>
            <a:ext cx="47815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73891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37913" y="985968"/>
            <a:ext cx="4031978" cy="4886064"/>
            <a:chOff x="1795893" y="833083"/>
            <a:chExt cx="3791833" cy="46878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893" y="833083"/>
              <a:ext cx="3791833" cy="4687837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2" t="10746" r="34468" b="83539"/>
            <a:stretch/>
          </p:blipFill>
          <p:spPr>
            <a:xfrm>
              <a:off x="2958204" y="1637699"/>
              <a:ext cx="1422792" cy="44334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822199"/>
            <a:ext cx="3288145" cy="5354310"/>
          </a:xfrm>
          <a:prstGeom prst="rect">
            <a:avLst/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200337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7389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38" y="868218"/>
            <a:ext cx="4934526" cy="49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7389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8" y="766619"/>
            <a:ext cx="7400139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06038" y="2967335"/>
            <a:ext cx="277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1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7389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6" y="1253837"/>
            <a:ext cx="6329218" cy="4535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7068" y="5630948"/>
            <a:ext cx="2262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Giầy chú bộ đội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79</Words>
  <Application>Microsoft Office PowerPoint</Application>
  <PresentationFormat>Widescreen</PresentationFormat>
  <Paragraphs>18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53</cp:revision>
  <dcterms:created xsi:type="dcterms:W3CDTF">2024-03-29T14:28:41Z</dcterms:created>
  <dcterms:modified xsi:type="dcterms:W3CDTF">2024-12-09T09:46:04Z</dcterms:modified>
</cp:coreProperties>
</file>