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6" r:id="rId2"/>
    <p:sldId id="282" r:id="rId3"/>
    <p:sldId id="289" r:id="rId4"/>
    <p:sldId id="294" r:id="rId5"/>
    <p:sldId id="295" r:id="rId6"/>
    <p:sldId id="281" r:id="rId7"/>
    <p:sldId id="285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>
      <p:cViewPr varScale="1">
        <p:scale>
          <a:sx n="59" d="100"/>
          <a:sy n="59" d="100"/>
        </p:scale>
        <p:origin x="17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CC6CD-F79E-44AC-B1C1-33901F41B1CA}" type="datetimeFigureOut">
              <a:rPr lang="en-US" smtClean="0"/>
              <a:t>10/12/2024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213C4-2D90-4113-8AFA-E6112E1D34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064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213C4-2D90-4113-8AFA-E6112E1D34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10/12/2024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-2571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3944" y="2537974"/>
            <a:ext cx="658237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QUEN 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 HỌC</a:t>
            </a:r>
          </a:p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XE CHỮA CHÁY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71800" y="617220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2400" b="1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2024 - 2025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9247" y="120134"/>
            <a:ext cx="49391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prstClr val="black"/>
                </a:solidFill>
                <a:latin typeface="Times New Roman"/>
              </a:rPr>
              <a:t>UỶ BAN NHÂN DÂN QUẬN LONG BIÊN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5270" y="658892"/>
            <a:ext cx="4270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 b="1" dirty="0">
                <a:solidFill>
                  <a:prstClr val="black"/>
                </a:solidFill>
                <a:latin typeface="Times New Roman"/>
              </a:rPr>
              <a:t>TRƯỜNG MẦM </a:t>
            </a:r>
            <a:r>
              <a:rPr lang="vi-VN" sz="2000" b="1">
                <a:solidFill>
                  <a:prstClr val="black"/>
                </a:solidFill>
                <a:latin typeface="Times New Roman"/>
              </a:rPr>
              <a:t>NON </a:t>
            </a:r>
            <a:r>
              <a:rPr lang="en-US" sz="2000" b="1">
                <a:solidFill>
                  <a:prstClr val="black"/>
                </a:solidFill>
                <a:latin typeface="Times New Roman"/>
              </a:rPr>
              <a:t>ĐỨC GIANG</a:t>
            </a:r>
            <a:endParaRPr lang="en-US" sz="2000" b="1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080" y="3916506"/>
            <a:ext cx="5383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Kiều Anh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Lứa tuổi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FCF56-1F11-1CF3-D4AE-5A45F0B8B5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150" y="1124030"/>
            <a:ext cx="1433339" cy="144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827584" y="836131"/>
            <a:ext cx="75608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74295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vi-VN" sz="36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Ổn định tổ chức:</a:t>
            </a:r>
            <a:endParaRPr kumimoji="0" lang="en-US" sz="3600" b="1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>
                <a:latin typeface="Time New Roman"/>
              </a:rPr>
              <a:t>Cô cho trẻ nghe tiếng kêu của một số xe ô tô. </a:t>
            </a:r>
            <a:endParaRPr lang="en-US" sz="2800" dirty="0">
              <a:latin typeface="Time New Roman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5424" y="18704"/>
            <a:ext cx="74034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pháp, hình thức tổ chức</a:t>
            </a:r>
            <a:r>
              <a:rPr lang="pt-B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717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3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19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71600" y="1648311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1560" y="1417479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2400" dirty="0">
              <a:solidFill>
                <a:srgbClr val="3C3C3C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99592" y="1052736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Dạy trẻ đọc thơ </a:t>
            </a:r>
          </a:p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Cô cho cả lớp đọc 3 - 4 lần.</a:t>
            </a:r>
          </a:p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Mời tổ, nhóm, cá nhân trẻ đọc.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84887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thúc: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-</a:t>
            </a:r>
            <a:r>
              <a:rPr lang="en-US" sz="2400" dirty="0" err="1">
                <a:latin typeface="Time New Roman"/>
              </a:rPr>
              <a:t>Cô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và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trẻ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hát</a:t>
            </a:r>
            <a:r>
              <a:rPr lang="en-US" sz="2400" dirty="0">
                <a:latin typeface="Time New Roman"/>
              </a:rPr>
              <a:t> </a:t>
            </a:r>
            <a:r>
              <a:rPr lang="en-US" sz="2400" dirty="0" err="1">
                <a:latin typeface="Time New Roman"/>
              </a:rPr>
              <a:t>bài</a:t>
            </a:r>
            <a:r>
              <a:rPr lang="en-US" sz="2400" dirty="0">
                <a:latin typeface="Time New Roman"/>
              </a:rPr>
              <a:t>: </a:t>
            </a:r>
            <a:r>
              <a:rPr lang="en-US" sz="2400">
                <a:latin typeface="Time New Roman"/>
              </a:rPr>
              <a:t> “Em tập lái ô tô”</a:t>
            </a:r>
            <a:endParaRPr lang="en-US" sz="2400" dirty="0">
              <a:latin typeface="Time New Roman"/>
            </a:endParaRPr>
          </a:p>
          <a:p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V.A – Cả Nhà Thương Nha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6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9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152</Words>
  <Application>Microsoft Office PowerPoint</Application>
  <PresentationFormat>On-screen Show (4:3)</PresentationFormat>
  <Paragraphs>20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 New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Administrator</cp:lastModifiedBy>
  <cp:revision>70</cp:revision>
  <dcterms:created xsi:type="dcterms:W3CDTF">2018-10-20T05:57:48Z</dcterms:created>
  <dcterms:modified xsi:type="dcterms:W3CDTF">2024-12-10T08:38:42Z</dcterms:modified>
</cp:coreProperties>
</file>