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14"/>
  </p:notesMasterIdLst>
  <p:sldIdLst>
    <p:sldId id="328" r:id="rId9"/>
    <p:sldId id="330" r:id="rId10"/>
    <p:sldId id="342" r:id="rId11"/>
    <p:sldId id="343" r:id="rId12"/>
    <p:sldId id="344" r:id="rId13"/>
    <p:sldId id="345" r:id="rId15"/>
    <p:sldId id="346" r:id="rId16"/>
    <p:sldId id="347" r:id="rId17"/>
    <p:sldId id="348" r:id="rId18"/>
    <p:sldId id="349" r:id="rId19"/>
    <p:sldId id="296" r:id="rId20"/>
    <p:sldId id="298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1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741"/>
  </p:normalViewPr>
  <p:slideViewPr>
    <p:cSldViewPr showGuides="1">
      <p:cViewPr varScale="1">
        <p:scale>
          <a:sx n="64" d="100"/>
          <a:sy n="64" d="100"/>
        </p:scale>
        <p:origin x="15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AACD1E-AAED-4A38-A10E-F391EC1D5D2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DD9AAD-74C2-4E5D-881F-E8C0FCBA74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23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24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7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3971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397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6019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6020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8067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8068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15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0116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2163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43C90C-5B8C-463C-A6D7-716AC356FF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E71F026-C905-46B6-9890-23BE0BDF51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C417EB-AB27-411F-9BC1-D704ED5D521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81A971-12B1-4F98-936A-B495A9CEB0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37D2D2-4E86-4844-A560-87C478ABBD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B56EB3-1484-422F-9057-E6F1866978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CD8084-D7A2-4037-A0B5-C4D13104AE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FB702D-3CAE-4A15-9B5E-D7506EEAEA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4E2849-C165-4D6E-A9A8-4396CE5099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0FFA93-3E6B-43EB-920D-B5C577DEC0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EC768-3362-455B-BE58-088C6185E82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87E3E4F-524D-435E-BC98-A282EB2CFF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43B054-E149-48C7-A8AC-FEE8FFE120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663204-BA12-44B4-81B5-D3F02E5986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184B03-1E1B-4095-B65F-2EE450D453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00E664-D184-43D5-8BD2-F41AC209F2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2374CD-5200-4717-829D-3038F9FE370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2ABA21-03FC-40B1-B8F9-0D92C588CD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7103E8-42B5-4129-B424-6356F856A52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8130EF-F20C-42BF-971E-C28B29E4AD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8BFCA5-666D-4795-9E8F-8E18E26240D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8363E4-2EB7-4813-AA58-A5478E7A05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F37D90-469C-4086-B057-0CB200B6EFA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C8A49C-BDE8-4371-9535-84DE44A88AE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F80420-0644-4AD6-9F53-FDFFB3F032A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F7B381-D67D-41AE-869A-2D8A7FBFDF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F64577-887E-4504-9C56-316BE5B2AA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91E5D2-3062-4438-8E17-B463D68B6F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D8D133-850C-4A4D-9F43-AEE016DAE8E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E03A7F7-1609-435F-9C29-751C2E500D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6D55A6-2C37-4817-BDBC-A92F03CBFE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E88F43-6F29-4E72-A06A-EF063B1D83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EFB695-6D12-47D4-B6BB-2432ABD02F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6ACE94-6377-4E8A-940F-453906F04B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0E40D6-5490-49CD-BAB7-51C20805BF5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F7BF6F6-6106-405E-8E85-2E4697535F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D97DD3-85E5-46D7-BA4E-B0B6B87B7E9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D15382-DA6E-47F3-BB16-CCC0D0A188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A5FE1E-4D35-4025-82B4-AFAAC15EF17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FA12A0-B1D9-43A6-A2D5-2B43E2DAA4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F1B8A4-8EA7-40A4-8F5B-6B3A7FD903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BB9180-38A4-4D3E-8B8E-EE23D9F4C4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A66A7C-2686-49F8-818A-408BF36136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14F05B-FFFE-4FAB-A83D-7DBD172EC5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65729D-E1F9-4EA4-9404-6DF6117227C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CEB64-A1C5-4DE6-8AB7-6AF85795DEF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F33DC9-C4E3-4EF3-BDB7-055317BF4E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6D3263-DC36-4B4C-BB64-4488618EA9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9D2BDA-1F20-47A6-B81B-49C9A6666E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AE80C0-A403-406E-B10E-5D9FE5DFE9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B0819E5-3DE2-4FAE-AFCD-21CABE6F89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D464AE-4B73-4B01-924D-1894B1AB67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1D3291-56C6-4E31-B838-F07C0C8AD72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2D4729A-B9BF-49DE-AEEA-6A45E09BF5C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7F986E-6DD1-41DE-947B-F69272923F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50DAC6-7B4E-4806-BBA2-E49B93A4C3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448C27-82A0-4D3C-8CC2-9105465FFC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560B31-95C3-4727-8CB0-A5156F9C14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8B059-4C26-4C61-A132-D7AC8E4161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5E06F7-7F1C-443A-B3B8-0878075BC86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8258AB-609E-43D7-8D55-126943C0B9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C5F448-D377-4E9F-B6D5-6D779C3F2E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3300C9-277C-4525-8DDB-5FF673A7667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8FDA0D-7688-4F84-B540-DA5881FA91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98D66B-1973-4BA1-841A-28812D2C0F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785FE8-D9DF-4DD4-8436-0E710AAF0A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21CA6B-49CF-48A7-B626-EF46ACC3F0A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FE82FE-5712-46E8-9C3B-466FC77923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35881E-6293-4DEF-8345-71C400F9C4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81F20C-A9B6-4E2A-8289-7440F01D6D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D05B22-DC23-4A8C-8BA2-9B2C6E9B66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80358E-450D-47EA-BB58-B9C5A680CD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6B30C3-39EF-4471-98BC-5034B5F756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31F417-4997-49CC-BD73-91063CC4B5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E8BD85-32A8-4457-8A1E-7B06C8E36E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93B92D-EFCB-43EE-9B46-0DFAF171335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1D6E45-6945-4F30-B64A-AAC36F633C4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846D35-8442-4829-AE02-BCC0EA6F59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44DBA5-2E04-4AE2-A4AB-A3883EC93D8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86D6C7-725F-40B2-8405-83A84D6013C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DD0B5E-C49F-43CF-AAE6-80150F5269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8B88FC-56CA-4531-8E3B-4DA6C95DBD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F79F9B-973D-4024-8B8A-A9B662F3C4A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277747-699A-4441-8DE7-3CFA87D039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C9BC4E-C1C2-49FB-8948-CF567AA49D6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A27B020-5EF0-4576-9C53-C0A3543377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E2683E-27F7-408B-9DC5-4F7C0B7438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2A553F8-FBEB-40A3-89E1-84BD464837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624E95-35B4-4B22-8530-11C47C39B68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E9A684-BC19-4FA1-85AC-79A431D9F9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416A0C-D892-4FF8-99C9-D69562C55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FF8031-D8ED-4DE7-9F09-AF43CE0574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B4F2C7-0397-46A7-8E8C-A017CD328F6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4F2353-DA75-488B-9874-6521B8B14F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BC29E-B8B9-4481-B0EA-81D81F16A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67863A-92DD-4484-A19F-AD096E5DF8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721121-6DEE-40CE-A08D-BAA7CDD5C9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963E87-9220-4348-B88F-E660A90B18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28CF2F-FCB5-4B86-85E0-9689CF9805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A3BACE-DD75-47FD-82C9-E2D7609549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D6E92-9E8E-43E2-BA03-94E8C9E653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3C6EF9-CBF9-44FE-B27A-21DD14D680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8EAD7E-E41C-4C55-BF7D-056A361824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61DB53-7159-4F0C-B406-468881C5CB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D98828-C000-4998-A795-1F62625FED9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D1E251-1B6D-49D2-AB02-21A832B9B0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B86897-6CD4-42B1-A828-D9006CAF273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A6BDAC-DF3D-4CC2-A17F-5EE06A4FC5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19FECC-44D5-472A-8690-259BF962F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F8E83A-17F4-4C4F-865A-DF3A5C05ED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C404D-B8D8-4C22-8A53-0E5D7219A0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B880DD-7C75-496D-8E58-FAA157845B0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3456F2-FD47-47D0-AFA7-067C1E407A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578F01-15D6-4A72-AE46-D12ED8915F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FC16B5-FA35-4ED1-AC60-4428F2D0E6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CDADD06-1884-4FC5-9721-27180F911D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1507FC-E5D7-431A-BA04-77703CB349B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C37721-2BFD-4E3C-AB58-3F1EF747BB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2156A-1B4C-4920-AB72-54FBE72B75A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7B7026E-041F-4F48-B46B-BFC84DC4C0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E8B456-4B51-4E6D-9304-CD5B73EBEA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99ED3AA-3F31-4A7E-9413-D83481CD90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4B8280-BDC3-42FB-AE0F-3ACEEBD15A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D9480A8-E743-449B-A045-19FADB765B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182161-41CC-4CBF-A2B9-A87228F390B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670FB6-8473-406C-87A1-E63FEDD768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9C272B-E831-4639-B3F2-901D0B5263D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CF1A32-A165-480D-8D48-7A150D0F99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DEDDC0-4CBD-4E1F-8FEE-B2D2851A78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49B5A8-C99C-47C0-AC0D-7CD5337706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99F759-2EC9-4D64-91CE-EE4B3EA80E8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619311-6AE3-4919-A170-7A98532ABCA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5050E-A5CD-4921-BBBE-AC5A809D1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5DB5-01F3-4C7C-BD60-EBDF35A96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AFBE47-22F8-4D4B-A863-E9FD5997F9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7DFEB0-B2B8-457C-9CC8-B075E6CEA6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61B45C-26BC-4D3D-A213-E6FE34F5C64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DA2A844-A3F6-4065-B427-173F22A568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6047F8-542D-4271-8794-375C22DF707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3626CE-5E86-4F7D-8858-4822DC288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B04F36-74D4-419B-9E2F-2B9E2B54A8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611644-ECED-4DA2-9AE2-9676CB09E2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8E049B-1E19-4984-A6B7-AB4B78CB8D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35EA93-F2AC-421F-B93D-15A3CD3738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B8FD09-10D1-4CDF-8595-843EB95E82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220C85-41C5-4B42-AF4C-754F09B2EC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3.xml"/><Relationship Id="rId4" Type="http://schemas.openxmlformats.org/officeDocument/2006/relationships/image" Target="../media/image26.png"/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file:///D:\C4%202020-2021\Gi&#225;o%20&#225;n%20h&#7897;i%20gi&#7843;ng%2020-21\ch&#250;%20d&#7895;%20con\V.A%20&#8211;%20Gieo%20H&#7841;t.mp3" TargetMode="External"/><Relationship Id="rId2" Type="http://schemas.openxmlformats.org/officeDocument/2006/relationships/audio" Target="file:///D:\C4%202020-2021\Gi&#225;o%20&#225;n%20h&#7897;i%20gi&#7843;ng%2020-21\ch&#250;%20d&#7895;%20con\V.A%20&#8211;%20Gieo%20H&#7841;t.mp3" TargetMode="Externa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wmf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0.xml"/><Relationship Id="rId7" Type="http://schemas.openxmlformats.org/officeDocument/2006/relationships/image" Target="../media/image19.png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088"/>
            <a:ext cx="9134475" cy="716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3" name="TextBox 4"/>
          <p:cNvSpPr txBox="1"/>
          <p:nvPr/>
        </p:nvSpPr>
        <p:spPr>
          <a:xfrm>
            <a:off x="1600200" y="579438"/>
            <a:ext cx="6477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6804" name="TextBox 5"/>
          <p:cNvSpPr txBox="1"/>
          <p:nvPr/>
        </p:nvSpPr>
        <p:spPr>
          <a:xfrm>
            <a:off x="1409700" y="1905000"/>
            <a:ext cx="68580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VĂN HỌC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6805" name="TextBox 6"/>
          <p:cNvSpPr txBox="1"/>
          <p:nvPr/>
        </p:nvSpPr>
        <p:spPr>
          <a:xfrm>
            <a:off x="2057400" y="3962400"/>
            <a:ext cx="54102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Truyện “Chú Đỗ Con”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bé 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Hằng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680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2858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38" name="Picture 3" descr="nen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39" name="Picture 4" descr="vuon l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">
            <a:off x="3711575" y="2208213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0" name="Picture 5" descr="nen da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8" name="Picture 6" descr="ra qu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38" y="222250"/>
            <a:ext cx="1800225" cy="2805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318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8229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có tên l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 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1" descr="mdk1247797a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88" y="1827213"/>
            <a:ext cx="3757612" cy="327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63" y="1793875"/>
            <a:ext cx="3779837" cy="3311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1" descr="mdk1247797a53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38213"/>
            <a:ext cx="4114800" cy="1808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2" descr="DSC_0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38213"/>
            <a:ext cx="4122738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5" descr="gi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6800"/>
            <a:ext cx="39624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6" descr="ong mat tro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663" y="2998788"/>
            <a:ext cx="4003675" cy="16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4" name="Text Box 10"/>
          <p:cNvSpPr txBox="1"/>
          <p:nvPr/>
        </p:nvSpPr>
        <p:spPr>
          <a:xfrm>
            <a:off x="2590800" y="0"/>
            <a:ext cx="184150" cy="701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2478" name="Text Box 14"/>
          <p:cNvSpPr txBox="1"/>
          <p:nvPr/>
        </p:nvSpPr>
        <p:spPr>
          <a:xfrm>
            <a:off x="-76200" y="388938"/>
            <a:ext cx="91440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có những nhân vật 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2832100"/>
            <a:ext cx="4057650" cy="218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388" y="4606925"/>
            <a:ext cx="3798887" cy="2098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523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6200"/>
            <a:ext cx="9144000" cy="716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/>
          <p:cNvSpPr txBox="1"/>
          <p:nvPr/>
        </p:nvSpPr>
        <p:spPr>
          <a:xfrm>
            <a:off x="1066800" y="457200"/>
            <a:ext cx="74676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đỗ con đang nằm ngủ ở đâu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1" descr="DSC_0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8" y="1295400"/>
            <a:ext cx="8488362" cy="525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25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44000" cy="716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6259" name="Text Box 4"/>
          <p:cNvSpPr txBox="1"/>
          <p:nvPr/>
        </p:nvSpPr>
        <p:spPr>
          <a:xfrm>
            <a:off x="1066800" y="533400"/>
            <a:ext cx="7162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tỉnh dậy chú thấy mình ở đâu?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6260" name="Picture 1" descr="DSC_0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16088"/>
            <a:ext cx="8534400" cy="5294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728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44000" cy="716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/>
          <p:cNvSpPr txBox="1"/>
          <p:nvPr/>
        </p:nvSpPr>
        <p:spPr>
          <a:xfrm>
            <a:off x="800100" y="609600"/>
            <a:ext cx="75057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mang nước đến tắm mát cho đỗ con?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DSC_0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38" y="2413000"/>
            <a:ext cx="7239000" cy="429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7"/>
          <p:cNvSpPr txBox="1"/>
          <p:nvPr/>
        </p:nvSpPr>
        <p:spPr>
          <a:xfrm>
            <a:off x="4343400" y="6096000"/>
            <a:ext cx="2132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mưa xuân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830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372600" cy="716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4"/>
          <p:cNvSpPr txBox="1"/>
          <p:nvPr/>
        </p:nvSpPr>
        <p:spPr>
          <a:xfrm>
            <a:off x="990600" y="838200"/>
            <a:ext cx="81534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thổi vi vu l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đỗ con thức giấc?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5" descr="g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8" y="2170113"/>
            <a:ext cx="7391400" cy="449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8"/>
          <p:cNvSpPr txBox="1"/>
          <p:nvPr/>
        </p:nvSpPr>
        <p:spPr>
          <a:xfrm>
            <a:off x="5029200" y="5943600"/>
            <a:ext cx="24987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gió xuân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933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44000" cy="716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/>
          <p:cNvSpPr txBox="1"/>
          <p:nvPr/>
        </p:nvSpPr>
        <p:spPr>
          <a:xfrm>
            <a:off x="1562100" y="8382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sưởi ấm cho đỗ con?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6" descr="ong mat tr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8153400" cy="487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8"/>
          <p:cNvSpPr txBox="1"/>
          <p:nvPr/>
        </p:nvSpPr>
        <p:spPr>
          <a:xfrm>
            <a:off x="4183063" y="5907088"/>
            <a:ext cx="26463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 mặt trời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44000" cy="716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/>
          <p:cNvSpPr txBox="1"/>
          <p:nvPr/>
        </p:nvSpPr>
        <p:spPr>
          <a:xfrm>
            <a:off x="838200" y="533400"/>
            <a:ext cx="7696200" cy="2062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+Ông mặt trời đã nói gì với đỗ con?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Đỗ con đã hỏi gì ông mặt trời?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đỗ con đã l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Chú đã nhìn thấy những gì?...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0356" name="Picture 1" descr="DSC_0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0"/>
            <a:ext cx="8229600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6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charRg st="36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charRg st="36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charRg st="36" end="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69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charRg st="69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charRg st="69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charRg st="69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charRg st="69" end="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92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charRg st="92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charRg st="92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charRg st="92" end="1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37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82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7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2713"/>
            <a:ext cx="9144000" cy="6745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.A – Gieo Hạt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410200"/>
            <a:ext cx="11430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9" name="TextBox 2"/>
          <p:cNvSpPr txBox="1"/>
          <p:nvPr/>
        </p:nvSpPr>
        <p:spPr>
          <a:xfrm>
            <a:off x="1703388" y="381000"/>
            <a:ext cx="61722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0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94488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0700" y="1282619"/>
            <a:ext cx="5562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60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04" name="Picture 4" descr="ELF1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89200"/>
            <a:ext cx="6324600" cy="3868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05" name="Text Box 26"/>
          <p:cNvSpPr txBox="1"/>
          <p:nvPr/>
        </p:nvSpPr>
        <p:spPr>
          <a:xfrm>
            <a:off x="2667000" y="3095625"/>
            <a:ext cx="4191000" cy="1322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học giỏi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5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9144000" cy="685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1" name="TextBox 1"/>
          <p:cNvSpPr txBox="1"/>
          <p:nvPr/>
        </p:nvSpPr>
        <p:spPr>
          <a:xfrm>
            <a:off x="1524000" y="762000"/>
            <a:ext cx="563880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v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987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1"/>
          <p:cNvSpPr txBox="1"/>
          <p:nvPr/>
        </p:nvSpPr>
        <p:spPr>
          <a:xfrm>
            <a:off x="2667000" y="1905000"/>
            <a:ext cx="6324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1: Kết hợp với cử chỉ, điệu bộ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4" name="TextBox 2"/>
          <p:cNvSpPr txBox="1"/>
          <p:nvPr/>
        </p:nvSpPr>
        <p:spPr>
          <a:xfrm>
            <a:off x="2667000" y="2743200"/>
            <a:ext cx="6172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2: Kết hợp với ppt</a:t>
            </a: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0898" name="Picture 4" descr="nen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899" name="AutoShape 5" descr="hat"/>
          <p:cNvSpPr>
            <a:spLocks noChangeAspect="1"/>
          </p:cNvSpPr>
          <p:nvPr/>
        </p:nvSpPr>
        <p:spPr>
          <a:xfrm>
            <a:off x="4140200" y="5013325"/>
            <a:ext cx="1076325" cy="10461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44038" name="Picture 6" descr="h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738" y="5013325"/>
            <a:ext cx="898525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901" name="Picture 8" descr="nen da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Picture 7" descr="hat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371064">
            <a:off x="-1308100" y="1079500"/>
            <a:ext cx="901700" cy="87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90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00"/>
            <a:ext cx="9144000" cy="292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Picture 9" descr="nua qua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50" y="5340350"/>
            <a:ext cx="938213" cy="509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4.81481E-6 C 0.00851 -0.0007 0.02014 -0.00139 0.02917 -0.00371 C 0.03646 -0.00556 0.03038 -0.0051 0.0375 -0.00926 C 0.04479 -0.01343 0.05243 -0.01413 0.05972 -0.01667 C 0.06528 -0.01852 0.07101 -0.02176 0.07639 -0.02408 C 0.0816 -0.02524 0.08472 -0.02778 0.08472 -0.02755 C 0.09219 -0.03519 0.09948 -0.03681 0.10833 -0.04075 C 0.1099 -0.04144 0.11094 -0.04352 0.1125 -0.04445 C 0.11684 -0.047 0.1217 -0.04838 0.12639 -0.05 C 0.18507 -0.04885 0.19514 -0.05533 0.23333 -0.0426 C 0.23594 -0.03913 0.23906 -0.03681 0.24167 -0.03334 C 0.25087 -0.02107 0.2375 -0.03403 0.24861 -0.02408 C 0.24809 -0.02223 0.2467 -0.02038 0.24722 -0.01852 C 0.24792 -0.01644 0.25035 -0.01644 0.25139 -0.01482 C 0.25365 -0.01158 0.25504 -0.00741 0.25695 -0.00371 C 0.25781 -0.00186 0.25885 4.81481E-6 0.25972 0.00185 C 0.26059 0.0037 0.2625 0.0074 0.2625 0.00763 C 0.26441 0.02013 0.26788 0.03171 0.26945 0.04444 C 0.26875 0.06504 0.27205 0.11319 0.25833 0.13148 C 0.25712 0.13634 0.25695 0.14143 0.25556 0.14629 C 0.25504 0.14837 0.25347 0.14976 0.25278 0.15185 C 0.25 0.15902 0.2526 0.15648 0.25 0.16481 C 0.24931 0.16689 0.24792 0.16828 0.24722 0.17037 C 0.24514 0.17592 0.24462 0.18287 0.24306 0.18888 C 0.24392 0.2368 0.24254 0.28958 0.25139 0.33703 C 0.2533 0.36064 0.2559 0.36412 0.26389 0.38333 C 0.27101 0.40023 0.26146 0.38564 0.27222 0.4 C 0.27535 0.41689 0.27604 0.3956 0.28438 0.4081 C 0.29184 0.41944 0.29635 0.41226 0.30417 0.41921 C 0.3099 0.43125 0.32865 0.42384 0.33733 0.43032 C 0.35104 0.44027 0.4007 0.44328 0.41146 0.44699 C 0.42083 0.44976 0.46806 0.44699 0.47813 0.45115 C 0.49601 0.46018 0.51684 0.45856 0.52917 0.46504 C 0.54288 0.4706 0.55347 0.47777 0.56042 0.48449 C 0.57135 0.48935 0.55955 0.50277 0.57083 0.50532 C 0.57222 0.50648 0.57101 0.50717 0.57257 0.50787 C 0.57517 0.50902 0.57274 0.50902 0.57535 0.51064 C 0.57691 0.51157 0.57743 0.51388 0.57882 0.51527 C 0.58004 0.51643 0.5809 0.52106 0.58229 0.52175 C 0.58733 0.54212 0.57934 0.51689 0.58646 0.53842 C 0.59132 0.553 0.58524 0.54652 0.59271 0.55324 C 0.5941 0.55879 0.59427 0.56296 0.59618 0.56805 " pathEditMode="relative" rAng="0" ptsTypes="ffffffffffffffffffffffffffffffffafffffffff">
                                      <p:cBhvr>
                                        <p:cTn id="6" dur="4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0" y="25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8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10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4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-0.00017 -0.01713 L -0.0033 -0.05833 " pathEditMode="fixed" rAng="0" ptsTypes="AAA">
                                      <p:cBhvr>
                                        <p:cTn id="26" dur="5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6" name="Picture 4" descr="nen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5" descr="m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736465">
            <a:off x="4192588" y="4329113"/>
            <a:ext cx="1230312" cy="2166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48" name="AutoShape 6" descr="hat"/>
          <p:cNvSpPr>
            <a:spLocks noChangeAspect="1"/>
          </p:cNvSpPr>
          <p:nvPr/>
        </p:nvSpPr>
        <p:spPr>
          <a:xfrm>
            <a:off x="4140200" y="5013325"/>
            <a:ext cx="1076325" cy="10461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46087" name="Picture 7" descr="h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780000">
            <a:off x="4102100" y="4652963"/>
            <a:ext cx="865188" cy="839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50" name="Picture 8" descr="nen dat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5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6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0.00053 0.00649 0.00122 0.0132 0.00139 0.01667 " pathEditMode="relative" ptsTypes="aA">
                                      <p:cBhvr>
                                        <p:cTn id="8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7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35 -0.0895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4994" name="Picture 3" descr="nen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2" name="Picture 4" descr="cay m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8" y="3789363"/>
            <a:ext cx="1316037" cy="2119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3" name="Picture 5" descr="hai l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363" y="3716338"/>
            <a:ext cx="506412" cy="102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6" descr="qua m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13" y="4149725"/>
            <a:ext cx="622300" cy="725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7" descr="vuon l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563938" y="3284538"/>
            <a:ext cx="2087562" cy="429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999" name="Picture 8" descr="nen da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000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575"/>
            <a:ext cx="9144000" cy="2433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6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7037E-7 L -0.00226 -0.0423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0" dur="5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3.7037E-6 L -0.07482 -0.0636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" y="-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1.48148E-6 L 0 -0.15532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2" name="Picture 3" descr="nhanh c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9325" y="620713"/>
            <a:ext cx="2341563" cy="2493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43" name="Picture 5" descr="nen d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44" name="Picture 6" descr="vuon l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">
            <a:off x="3708400" y="2206625"/>
            <a:ext cx="1870075" cy="432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45" name="Picture 7" descr="nen dat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Picture 8" descr="vo ma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38" y="3176588"/>
            <a:ext cx="406400" cy="35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5" name="Picture 9" descr="vo ma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900" y="3068638"/>
            <a:ext cx="528638" cy="563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6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8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1157 C 0.00608 0.02013 0.00278 0.01967 0.00573 0.03518 C 0.00538 0.04351 0.00781 0.06203 -0.00052 0.06574 C -0.00156 0.06713 -0.00278 0.06828 -0.00364 0.0699 C -0.00521 0.07245 -0.00781 0.07824 -0.00781 0.07847 C -0.01302 0.11296 -0.01007 0.14513 -0.00885 0.1824 C -0.00868 0.1868 -0.00573 0.1949 -0.00573 0.19513 C -0.00538 0.20046 -0.00521 0.20601 -0.00469 0.21157 C -0.00399 0.21898 0.0007 0.22801 0.00365 0.23379 C 0.00556 0.2375 0.0066 0.24583 0.00781 0.25046 C 0.00816 0.25208 0.00938 0.25324 0.0099 0.25463 C 0.01198 0.26018 0.01285 0.26782 0.01406 0.27407 C 0.01372 0.2868 0.01927 0.31203 0.00886 0.32129 C 0.00764 0.32615 0.00625 0.32615 0.00365 0.32963 " pathEditMode="relative" rAng="0" ptsTypes="fffffffffffffA">
                                      <p:cBhvr>
                                        <p:cTn id="10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5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C 0.00451 0.01805 0.00399 0.04189 -0.00417 0.05833 C -0.00399 0.06018 -0.00677 0.10185 0.00208 0.10972 C 0.00694 0.11944 0.00417 0.1162 0.00938 0.12083 C 0.01007 0.12222 0.01094 0.12361 0.01146 0.125 C 0.01198 0.12638 0.01198 0.12777 0.0125 0.12916 C 0.01372 0.13217 0.01667 0.1375 0.01667 0.1375 C 0.01944 0.15231 0.01563 0.17222 0.02083 0.18611 C 0.02292 0.19166 0.02847 0.19652 0.03229 0.2 C 0.03403 0.20671 0.03455 0.21134 0.03854 0.21666 C 0.04253 0.22199 0.04618 0.22754 0.04792 0.23472 C 0.04757 0.23611 0.0467 0.2375 0.04688 0.23888 C 0.04705 0.24189 0.04896 0.24722 0.04896 0.24722 C 0.04913 0.25162 0.04896 0.26736 0.05104 0.275 C 0.05243 0.28009 0.05521 0.28356 0.05625 0.28888 C 0.05833 0.29953 0.05729 0.30439 0.06667 0.30694 C 0.06962 0.31088 0.0717 0.31574 0.075 0.31944 C 0.08038 0.32546 0.0901 0.32638 0.09688 0.32638 " pathEditMode="relative" ptsTypes="fffffffffffffffffA">
                                      <p:cBhvr>
                                        <p:cTn id="12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Picture 3" descr="nen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1" name="Picture 4" descr="vuon l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">
            <a:off x="3711575" y="2208213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2" name="Picture 5" descr="nen da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0" name="Picture 6" descr="ra ho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620713"/>
            <a:ext cx="2846388" cy="262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9" name="Picture 15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01017">
            <a:off x="2965450" y="1651000"/>
            <a:ext cx="800100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720</Words>
  <Application>WPS Presentation</Application>
  <PresentationFormat>On-screen Show (4:3)</PresentationFormat>
  <Paragraphs>46</Paragraphs>
  <Slides>20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ANH</dc:creator>
  <cp:lastModifiedBy>Admin</cp:lastModifiedBy>
  <cp:revision>53</cp:revision>
  <dcterms:created xsi:type="dcterms:W3CDTF">2010-02-04T09:33:38Z</dcterms:created>
  <dcterms:modified xsi:type="dcterms:W3CDTF">2024-12-10T08:37:53Z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C47007F73E0E4919A779AD7B328A76FE_12</vt:lpwstr>
  </property>
  <property fmtid="{D5CDD505-2E9C-101B-9397-08002B2CF9AE}" pid="3" name="KSOProductBuildVer">
    <vt:lpwstr>1033-12.2.0.19307</vt:lpwstr>
  </property>
</Properties>
</file>