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8"/>
  </p:notesMasterIdLst>
  <p:sldIdLst>
    <p:sldId id="257" r:id="rId6"/>
    <p:sldId id="260" r:id="rId7"/>
    <p:sldId id="262" r:id="rId9"/>
    <p:sldId id="264" r:id="rId10"/>
    <p:sldId id="266" r:id="rId11"/>
    <p:sldId id="268" r:id="rId12"/>
    <p:sldId id="270" r:id="rId13"/>
    <p:sldId id="272" r:id="rId14"/>
    <p:sldId id="271" r:id="rId15"/>
    <p:sldId id="275" r:id="rId16"/>
    <p:sldId id="276" r:id="rId17"/>
    <p:sldId id="277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40" autoAdjust="0"/>
  </p:normalViewPr>
  <p:slideViewPr>
    <p:cSldViewPr showGuides="1">
      <p:cViewPr varScale="1">
        <p:scale>
          <a:sx n="58" d="100"/>
          <a:sy n="58" d="100"/>
        </p:scale>
        <p:origin x="46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98C5D-8DE1-4D37-B975-9107A969B9C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6ADA8-ECA9-457C-878A-3963710F4AF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2FD3688-9CB7-436D-AB20-BA5660FE1967}" type="slidenum">
              <a:rPr lang="en-US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CD9C934-2C6A-414B-8B38-5F4ABAD4835F}" type="slidenum">
              <a:rPr lang="en-US"/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9069EE3-CA5F-41D4-B4F7-A2B891E9391C}" type="slidenum">
              <a:rPr lang="en-US"/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20E415F-C180-47FA-A9A3-FD8379D54CAE}" type="slidenum">
              <a:rPr lang="en-US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FC618B1-99D6-4E14-9A97-CBA8782C2E3E}" type="slidenum">
              <a:rPr lang="en-US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BA0C96C-DA6E-4583-86F9-3308A2D362B0}" type="slidenum">
              <a:rPr lang="en-US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3860D-C8E2-40A3-B397-C3C17AA5CCA5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E2CE6-81A6-4ED7-961B-CBA2301BC5C0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05743-6C33-46D8-8FDE-E2C2490F923A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61919-6E1D-4CC0-8FB0-B088FE3E6BC3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EB28E-A22A-454F-B2F3-DD3BFB44E432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4EB33-9F7B-4371-933E-D9B2791ADE52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4DFE9-F8A6-48F9-AFDE-2D7EC3E1F437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FA421-4255-48D0-9384-601E0D432FFD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196F4-B715-4C2F-AB60-D97F9DE64FA8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CF400-0498-4623-96B7-90E2D70250BF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D6F12-501C-41A5-9A2F-0815DF288D6D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3860D-C8E2-40A3-B397-C3C17AA5CCA5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E2CE6-81A6-4ED7-961B-CBA2301BC5C0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05743-6C33-46D8-8FDE-E2C2490F923A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61919-6E1D-4CC0-8FB0-B088FE3E6BC3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EB28E-A22A-454F-B2F3-DD3BFB44E432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4EB33-9F7B-4371-933E-D9B2791ADE52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4DFE9-F8A6-48F9-AFDE-2D7EC3E1F437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FA421-4255-48D0-9384-601E0D432FFD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196F4-B715-4C2F-AB60-D97F9DE64FA8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CF400-0498-4623-96B7-90E2D70250BF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D6F12-501C-41A5-9A2F-0815DF288D6D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3860D-C8E2-40A3-B397-C3C17AA5CCA5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E2CE6-81A6-4ED7-961B-CBA2301BC5C0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05743-6C33-46D8-8FDE-E2C2490F923A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61919-6E1D-4CC0-8FB0-B088FE3E6BC3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EB28E-A22A-454F-B2F3-DD3BFB44E432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4EB33-9F7B-4371-933E-D9B2791ADE52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4DFE9-F8A6-48F9-AFDE-2D7EC3E1F437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FA421-4255-48D0-9384-601E0D432FFD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196F4-B715-4C2F-AB60-D97F9DE64FA8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CF400-0498-4623-96B7-90E2D70250BF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D6F12-501C-41A5-9A2F-0815DF288D6D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07E45-899C-42A4-9CA4-2EF201B0B9E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2C7E2-6986-4487-98DF-791DFDEC3C4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35D9FF-5DEF-4495-B0D3-49A2BA42896A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35D9FF-5DEF-4495-B0D3-49A2BA42896A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35D9FF-5DEF-4495-B0D3-49A2BA42896A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Picture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169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lang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9" y="4886126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lang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0" y="4822031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13431" y="-25221"/>
            <a:ext cx="228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" y="-375451"/>
            <a:ext cx="20097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279526" y="1709162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1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10954294" y="3979315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109561" y="3894714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3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9144000" y="2215812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4" descr="Pictur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531" y="2519256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5" descr="Pictur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9" y="2457669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6" descr="Pictur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27595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WordArt 19"/>
          <p:cNvSpPr>
            <a:spLocks noChangeArrowheads="1" noChangeShapeType="1" noTextEdit="1"/>
          </p:cNvSpPr>
          <p:nvPr/>
        </p:nvSpPr>
        <p:spPr bwMode="auto">
          <a:xfrm>
            <a:off x="1981201" y="2590801"/>
            <a:ext cx="8086725" cy="1514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 panose="020B7200000000000000"/>
            </a:endParaRPr>
          </a:p>
        </p:txBody>
      </p:sp>
      <p:pic>
        <p:nvPicPr>
          <p:cNvPr id="4111" name="Picture 21" descr="flowerba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324600"/>
            <a:ext cx="7543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Rectangle 17"/>
          <p:cNvSpPr>
            <a:spLocks noChangeArrowheads="1"/>
          </p:cNvSpPr>
          <p:nvPr/>
        </p:nvSpPr>
        <p:spPr bwMode="auto">
          <a:xfrm>
            <a:off x="4467486" y="1686043"/>
            <a:ext cx="5555728" cy="3322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800" dirty="0">
              <a:ln>
                <a:solidFill>
                  <a:srgbClr val="FF0000"/>
                </a:solidFill>
              </a:ln>
            </a:endParaRPr>
          </a:p>
          <a:p>
            <a:pPr algn="ctr">
              <a:defRPr/>
            </a:pPr>
            <a:endParaRPr lang="en-US" sz="2800" dirty="0">
              <a:ln>
                <a:solidFill>
                  <a:srgbClr val="FF0000"/>
                </a:solidFill>
              </a:ln>
            </a:endParaRPr>
          </a:p>
          <a:p>
            <a:pPr>
              <a:lnSpc>
                <a:spcPct val="150000"/>
              </a:lnSpc>
              <a:defRPr/>
            </a:pPr>
            <a:r>
              <a:rPr lang="vi-VN" sz="2800" i="1" dirty="0">
                <a:ln>
                  <a:solidFill>
                    <a:srgbClr val="FF0000"/>
                  </a:solidFill>
                </a:ln>
                <a:latin typeface="+mj-lt"/>
              </a:rPr>
              <a:t>Đề </a:t>
            </a:r>
            <a:r>
              <a:rPr lang="en-US" sz="2800" i="1" dirty="0">
                <a:ln>
                  <a:solidFill>
                    <a:srgbClr val="FF0000"/>
                  </a:solidFill>
                </a:ln>
                <a:latin typeface="+mj-lt"/>
              </a:rPr>
              <a:t>t</a:t>
            </a:r>
            <a:r>
              <a:rPr lang="vi-VN" sz="2800" i="1" dirty="0">
                <a:ln>
                  <a:solidFill>
                    <a:srgbClr val="FF0000"/>
                  </a:solidFill>
                </a:ln>
                <a:latin typeface="+mj-lt"/>
              </a:rPr>
              <a:t>ài: </a:t>
            </a:r>
            <a:r>
              <a:rPr lang="en-US" sz="2800" i="1" dirty="0">
                <a:ln>
                  <a:solidFill>
                    <a:srgbClr val="FF0000"/>
                  </a:solidFill>
                </a:ln>
                <a:latin typeface="+mj-lt"/>
              </a:rPr>
              <a:t>Con </a:t>
            </a:r>
            <a:r>
              <a:rPr lang="en-US" sz="2800" i="1" dirty="0" err="1">
                <a:ln>
                  <a:solidFill>
                    <a:srgbClr val="FF0000"/>
                  </a:solidFill>
                </a:ln>
                <a:latin typeface="+mj-lt"/>
              </a:rPr>
              <a:t>gà</a:t>
            </a:r>
            <a:r>
              <a:rPr lang="en-US" sz="2800" i="1" dirty="0">
                <a:ln>
                  <a:solidFill>
                    <a:srgbClr val="FF0000"/>
                  </a:solidFill>
                </a:ln>
                <a:latin typeface="+mj-lt"/>
              </a:rPr>
              <a:t> </a:t>
            </a:r>
            <a:r>
              <a:rPr lang="en-US" sz="2800" i="1" dirty="0" err="1">
                <a:ln>
                  <a:solidFill>
                    <a:srgbClr val="FF0000"/>
                  </a:solidFill>
                </a:ln>
                <a:latin typeface="+mj-lt"/>
              </a:rPr>
              <a:t>trống</a:t>
            </a:r>
            <a:r>
              <a:rPr lang="vi-VN" sz="2800" i="1" dirty="0">
                <a:ln>
                  <a:solidFill>
                    <a:srgbClr val="FF0000"/>
                  </a:solidFill>
                </a:ln>
                <a:latin typeface="+mj-lt"/>
              </a:rPr>
              <a:t>.</a:t>
            </a:r>
            <a:endParaRPr lang="vi-VN" sz="2800" i="1" dirty="0">
              <a:ln>
                <a:solidFill>
                  <a:srgbClr val="FF0000"/>
                </a:solidFill>
              </a:ln>
              <a:latin typeface="+mj-lt"/>
            </a:endParaRPr>
          </a:p>
          <a:p>
            <a:pPr>
              <a:lnSpc>
                <a:spcPct val="150000"/>
              </a:lnSpc>
              <a:defRPr/>
            </a:pPr>
            <a:r>
              <a:rPr lang="nn-NO" sz="2800" i="1" dirty="0">
                <a:ln>
                  <a:solidFill>
                    <a:srgbClr val="FF0000"/>
                  </a:solidFill>
                </a:ln>
                <a:latin typeface="+mj-lt"/>
              </a:rPr>
              <a:t>Lứa tuổi</a:t>
            </a:r>
            <a:r>
              <a:rPr lang="nn-NO" sz="2800" i="1">
                <a:ln>
                  <a:solidFill>
                    <a:srgbClr val="FF0000"/>
                  </a:solidFill>
                </a:ln>
                <a:latin typeface="+mj-lt"/>
              </a:rPr>
              <a:t>: 3 - 4 Tuổi</a:t>
            </a:r>
            <a:endParaRPr lang="nn-NO" sz="2800" i="1" dirty="0">
              <a:ln>
                <a:solidFill>
                  <a:srgbClr val="FF0000"/>
                </a:solidFill>
              </a:ln>
              <a:latin typeface="+mj-lt"/>
            </a:endParaRPr>
          </a:p>
          <a:p>
            <a:pPr>
              <a:lnSpc>
                <a:spcPct val="150000"/>
              </a:lnSpc>
              <a:defRPr/>
            </a:pPr>
            <a:r>
              <a:rPr lang="nn-NO" sz="2800" i="1" dirty="0">
                <a:ln>
                  <a:solidFill>
                    <a:srgbClr val="FF0000"/>
                  </a:solidFill>
                </a:ln>
                <a:latin typeface="+mj-lt"/>
              </a:rPr>
              <a:t>Giáo viên</a:t>
            </a:r>
            <a:r>
              <a:rPr lang="nn-NO" sz="2800" i="1">
                <a:ln>
                  <a:solidFill>
                    <a:srgbClr val="FF0000"/>
                  </a:solidFill>
                </a:ln>
                <a:latin typeface="+mj-lt"/>
              </a:rPr>
              <a:t>: </a:t>
            </a:r>
            <a:r>
              <a:rPr lang="en-US" altLang="nn-NO" sz="2800" i="1">
                <a:ln>
                  <a:solidFill>
                    <a:srgbClr val="FF0000"/>
                  </a:solidFill>
                </a:ln>
                <a:latin typeface="+mj-lt"/>
              </a:rPr>
              <a:t>Nguyễn Kiều Trang</a:t>
            </a:r>
            <a:endParaRPr lang="nn-NO" sz="2800" i="1" dirty="0">
              <a:ln>
                <a:solidFill>
                  <a:srgbClr val="FF0000"/>
                </a:solidFill>
              </a:ln>
              <a:latin typeface="+mj-lt"/>
            </a:endParaRPr>
          </a:p>
          <a:p>
            <a:pPr>
              <a:defRPr/>
            </a:pPr>
            <a:endParaRPr lang="en-US" sz="28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0" y="304801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3571" t="4503" r="2679" b="5708"/>
          <a:stretch>
            <a:fillRect/>
          </a:stretch>
        </p:blipFill>
        <p:spPr>
          <a:xfrm>
            <a:off x="0" y="-29412"/>
            <a:ext cx="12192000" cy="6887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7500" b="5778"/>
          <a:stretch>
            <a:fillRect/>
          </a:stretch>
        </p:blipFill>
        <p:spPr>
          <a:xfrm>
            <a:off x="1828800" y="-29412"/>
            <a:ext cx="8534400" cy="6699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9000" y="6103391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Gà vẩy cá</a:t>
            </a:r>
            <a:endParaRPr lang="en-US" sz="320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3571" t="4503" r="2679" b="5708"/>
          <a:stretch>
            <a:fillRect/>
          </a:stretch>
        </p:blipFill>
        <p:spPr>
          <a:xfrm>
            <a:off x="0" y="-29412"/>
            <a:ext cx="12192000" cy="6887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50438"/>
            <a:ext cx="8229600" cy="64329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0" y="597642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Gà Tre</a:t>
            </a:r>
            <a:endParaRPr lang="en-US" sz="320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3571" t="4503" r="2679" b="5708"/>
          <a:stretch>
            <a:fillRect/>
          </a:stretch>
        </p:blipFill>
        <p:spPr>
          <a:xfrm>
            <a:off x="0" y="-29412"/>
            <a:ext cx="12192000" cy="6887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0"/>
            <a:ext cx="7239000" cy="670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7772" y="6129138"/>
            <a:ext cx="60932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Gà chọi</a:t>
            </a:r>
            <a:endParaRPr lang="en-US" sz="320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229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92377" y="2967335"/>
            <a:ext cx="7807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  <a:endParaRPr lang="en-US" sz="44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ga20"/>
          <p:cNvPicPr>
            <a:picLocks noGrp="1" noChangeAspect="1" noChangeArrowheads="1"/>
          </p:cNvPicPr>
          <p:nvPr>
            <p:ph type="subTitle"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>
            <a:fillRect/>
          </a:stretch>
        </p:blipFill>
        <p:spPr>
          <a:xfrm>
            <a:off x="457200" y="0"/>
            <a:ext cx="112014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057400" y="5715000"/>
            <a:ext cx="472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00CC"/>
                </a:solidFill>
              </a:rPr>
              <a:t>Con gà trống</a:t>
            </a:r>
            <a:endParaRPr lang="en-US" sz="4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a20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"/>
          <a:stretch>
            <a:fillRect/>
          </a:stretch>
        </p:blipFill>
        <p:spPr bwMode="auto">
          <a:xfrm>
            <a:off x="439883" y="20410"/>
            <a:ext cx="11353800" cy="716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6738114" y="-33338"/>
            <a:ext cx="1676400" cy="533400"/>
          </a:xfrm>
          <a:prstGeom prst="wedgeEllipseCallout">
            <a:avLst>
              <a:gd name="adj1" fmla="val 142271"/>
              <a:gd name="adj2" fmla="val 1361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7173541" y="86157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CC"/>
                </a:solidFill>
              </a:rPr>
              <a:t>Đầu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gà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3025" name="Oval 17"/>
          <p:cNvSpPr>
            <a:spLocks noChangeArrowheads="1"/>
          </p:cNvSpPr>
          <p:nvPr/>
        </p:nvSpPr>
        <p:spPr bwMode="auto">
          <a:xfrm>
            <a:off x="8961098" y="2916"/>
            <a:ext cx="2286000" cy="2109786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026" name="Oval 18"/>
          <p:cNvSpPr>
            <a:spLocks noChangeArrowheads="1"/>
          </p:cNvSpPr>
          <p:nvPr/>
        </p:nvSpPr>
        <p:spPr bwMode="auto">
          <a:xfrm rot="1473466">
            <a:off x="4856501" y="1938371"/>
            <a:ext cx="4677623" cy="4169264"/>
          </a:xfrm>
          <a:prstGeom prst="ellipse">
            <a:avLst/>
          </a:prstGeom>
          <a:noFill/>
          <a:ln w="57150">
            <a:solidFill>
              <a:srgbClr val="00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  <p:sp>
        <p:nvSpPr>
          <p:cNvPr id="43027" name="Oval 19"/>
          <p:cNvSpPr>
            <a:spLocks noChangeArrowheads="1"/>
          </p:cNvSpPr>
          <p:nvPr/>
        </p:nvSpPr>
        <p:spPr bwMode="auto">
          <a:xfrm>
            <a:off x="1371600" y="983845"/>
            <a:ext cx="3962400" cy="3668959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035" name="AutoShape 27"/>
          <p:cNvSpPr>
            <a:spLocks noChangeArrowheads="1"/>
          </p:cNvSpPr>
          <p:nvPr/>
        </p:nvSpPr>
        <p:spPr bwMode="auto">
          <a:xfrm>
            <a:off x="5867400" y="6091238"/>
            <a:ext cx="1524000" cy="533400"/>
          </a:xfrm>
          <a:prstGeom prst="wedgeRoundRectCallout">
            <a:avLst>
              <a:gd name="adj1" fmla="val 81951"/>
              <a:gd name="adj2" fmla="val -415961"/>
              <a:gd name="adj3" fmla="val 16667"/>
            </a:avLst>
          </a:prstGeom>
          <a:solidFill>
            <a:srgbClr val="E4BADE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6116783" y="6169819"/>
            <a:ext cx="1057275" cy="376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Mình gà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037" name="AutoShape 29"/>
          <p:cNvSpPr>
            <a:spLocks noChangeArrowheads="1"/>
          </p:cNvSpPr>
          <p:nvPr/>
        </p:nvSpPr>
        <p:spPr bwMode="auto">
          <a:xfrm>
            <a:off x="1229868" y="4652804"/>
            <a:ext cx="1524000" cy="533400"/>
          </a:xfrm>
          <a:prstGeom prst="wedgeRoundRectCallout">
            <a:avLst>
              <a:gd name="adj1" fmla="val 102512"/>
              <a:gd name="adj2" fmla="val -38685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>
              <a:solidFill>
                <a:srgbClr val="CC00CC"/>
              </a:solidFill>
            </a:endParaRPr>
          </a:p>
        </p:txBody>
      </p:sp>
      <p:sp>
        <p:nvSpPr>
          <p:cNvPr id="43038" name="Text Box 30"/>
          <p:cNvSpPr txBox="1">
            <a:spLocks noChangeArrowheads="1"/>
          </p:cNvSpPr>
          <p:nvPr/>
        </p:nvSpPr>
        <p:spPr bwMode="auto">
          <a:xfrm>
            <a:off x="1431543" y="4710634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CC00CC"/>
                </a:solidFill>
              </a:rPr>
              <a:t>Đuôi gà</a:t>
            </a:r>
            <a:endParaRPr lang="en-US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5" grpId="0" animBg="1"/>
      <p:bldP spid="43026" grpId="0" animBg="1"/>
      <p:bldP spid="430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ga20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>
            <a:fillRect/>
          </a:stretch>
        </p:blipFill>
        <p:spPr bwMode="auto">
          <a:xfrm>
            <a:off x="228600" y="0"/>
            <a:ext cx="11506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7" name="AutoShape 3"/>
          <p:cNvSpPr>
            <a:spLocks noChangeArrowheads="1"/>
          </p:cNvSpPr>
          <p:nvPr/>
        </p:nvSpPr>
        <p:spPr bwMode="auto">
          <a:xfrm>
            <a:off x="10180864" y="-9525"/>
            <a:ext cx="1143000" cy="454819"/>
          </a:xfrm>
          <a:prstGeom prst="wedgeRoundRectCallout">
            <a:avLst>
              <a:gd name="adj1" fmla="val -50669"/>
              <a:gd name="adj2" fmla="val 18806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6248400" y="1046050"/>
            <a:ext cx="1676400" cy="533400"/>
          </a:xfrm>
          <a:prstGeom prst="wedgeEllipseCallout">
            <a:avLst>
              <a:gd name="adj1" fmla="val 146403"/>
              <a:gd name="adj2" fmla="val -1469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6553200" y="1150486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0066"/>
                </a:solidFill>
              </a:rPr>
              <a:t>Mào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gà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10316935" y="88106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0066"/>
                </a:solidFill>
              </a:rPr>
              <a:t>Mắt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gà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9808029" y="3245644"/>
            <a:ext cx="1510145" cy="609600"/>
          </a:xfrm>
          <a:prstGeom prst="wedgeRoundRectCallout">
            <a:avLst>
              <a:gd name="adj1" fmla="val 9342"/>
              <a:gd name="adj2" fmla="val -35828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9829800" y="3245644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3399"/>
                </a:solidFill>
              </a:rPr>
              <a:t>Mỏ</a:t>
            </a:r>
            <a:r>
              <a:rPr lang="en-US" dirty="0">
                <a:solidFill>
                  <a:srgbClr val="FF3399"/>
                </a:solidFill>
              </a:rPr>
              <a:t> </a:t>
            </a:r>
            <a:r>
              <a:rPr lang="en-US" dirty="0" err="1">
                <a:solidFill>
                  <a:srgbClr val="FF3399"/>
                </a:solidFill>
              </a:rPr>
              <a:t>gà</a:t>
            </a:r>
            <a:endParaRPr lang="en-US" dirty="0">
              <a:solidFill>
                <a:srgbClr val="FF3399"/>
              </a:solidFill>
            </a:endParaRPr>
          </a:p>
        </p:txBody>
      </p:sp>
      <p:sp>
        <p:nvSpPr>
          <p:cNvPr id="93193" name="Oval 9"/>
          <p:cNvSpPr>
            <a:spLocks noChangeArrowheads="1"/>
          </p:cNvSpPr>
          <p:nvPr/>
        </p:nvSpPr>
        <p:spPr bwMode="auto">
          <a:xfrm>
            <a:off x="8458200" y="-9525"/>
            <a:ext cx="2971800" cy="25908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7614557" y="168218"/>
            <a:ext cx="1371600" cy="52863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gà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animBg="1"/>
      <p:bldP spid="93188" grpId="0" animBg="1"/>
      <p:bldP spid="93189" grpId="0"/>
      <p:bldP spid="93190" grpId="0"/>
      <p:bldP spid="93191" grpId="0" animBg="1"/>
      <p:bldP spid="93192" grpId="0"/>
      <p:bldP spid="931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ga20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9"/>
          <a:stretch>
            <a:fillRect/>
          </a:stretch>
        </p:blipFill>
        <p:spPr bwMode="auto">
          <a:xfrm>
            <a:off x="685800" y="-1"/>
            <a:ext cx="10515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30" name="Oval 10"/>
          <p:cNvSpPr>
            <a:spLocks noChangeArrowheads="1"/>
          </p:cNvSpPr>
          <p:nvPr/>
        </p:nvSpPr>
        <p:spPr bwMode="auto">
          <a:xfrm rot="1473466">
            <a:off x="5218497" y="1194739"/>
            <a:ext cx="4857434" cy="4468521"/>
          </a:xfrm>
          <a:prstGeom prst="ellipse">
            <a:avLst/>
          </a:prstGeom>
          <a:noFill/>
          <a:ln w="57150">
            <a:solidFill>
              <a:srgbClr val="00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FF00"/>
              </a:solidFill>
            </a:endParaRP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8991600" y="6145614"/>
            <a:ext cx="1524000" cy="5286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gà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35" name="AutoShape 15"/>
          <p:cNvSpPr>
            <a:spLocks noChangeArrowheads="1"/>
          </p:cNvSpPr>
          <p:nvPr/>
        </p:nvSpPr>
        <p:spPr bwMode="auto">
          <a:xfrm>
            <a:off x="4954727" y="6347000"/>
            <a:ext cx="1524000" cy="533400"/>
          </a:xfrm>
          <a:prstGeom prst="wedgeRoundRectCallout">
            <a:avLst>
              <a:gd name="adj1" fmla="val 90531"/>
              <a:gd name="adj2" fmla="val -13871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4BADE"/>
              </a:solidFill>
            </a:endParaRP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5107127" y="6409933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 err="1">
                <a:solidFill>
                  <a:srgbClr val="CC00CC"/>
                </a:solidFill>
              </a:rPr>
              <a:t>Chân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gà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56337" name="AutoShape 17"/>
          <p:cNvSpPr>
            <a:spLocks noChangeArrowheads="1"/>
          </p:cNvSpPr>
          <p:nvPr/>
        </p:nvSpPr>
        <p:spPr bwMode="auto">
          <a:xfrm>
            <a:off x="2476456" y="6145614"/>
            <a:ext cx="1524000" cy="533400"/>
          </a:xfrm>
          <a:prstGeom prst="wedgeRoundRectCallout">
            <a:avLst>
              <a:gd name="adj1" fmla="val 292917"/>
              <a:gd name="adj2" fmla="val -396727"/>
              <a:gd name="adj3" fmla="val 16667"/>
            </a:avLst>
          </a:prstGeom>
          <a:solidFill>
            <a:srgbClr val="E4BADE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2726743" y="6204150"/>
            <a:ext cx="1057275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CC00CC"/>
                </a:solidFill>
              </a:rPr>
              <a:t>Cánh gà</a:t>
            </a:r>
            <a:endParaRPr lang="en-US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0" grpId="0" animBg="1"/>
      <p:bldP spid="56333" grpId="0" animBg="1"/>
      <p:bldP spid="56335" grpId="0" animBg="1"/>
      <p:bldP spid="56336" grpId="0"/>
      <p:bldP spid="56337" grpId="0" animBg="1"/>
      <p:bldP spid="563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ga20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1"/>
          <a:stretch>
            <a:fillRect/>
          </a:stretch>
        </p:blipFill>
        <p:spPr bwMode="auto">
          <a:xfrm>
            <a:off x="800100" y="-3743"/>
            <a:ext cx="10591800" cy="682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3" name="Oval 11"/>
          <p:cNvSpPr>
            <a:spLocks noChangeArrowheads="1"/>
          </p:cNvSpPr>
          <p:nvPr/>
        </p:nvSpPr>
        <p:spPr bwMode="auto">
          <a:xfrm>
            <a:off x="1510145" y="683698"/>
            <a:ext cx="4114800" cy="39624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5486400" y="381000"/>
            <a:ext cx="1524000" cy="52863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Đuôi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gà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91" name="AutoShape 19"/>
          <p:cNvSpPr>
            <a:spLocks noChangeArrowheads="1"/>
          </p:cNvSpPr>
          <p:nvPr/>
        </p:nvSpPr>
        <p:spPr bwMode="auto">
          <a:xfrm>
            <a:off x="2043545" y="5105400"/>
            <a:ext cx="1524000" cy="533400"/>
          </a:xfrm>
          <a:prstGeom prst="wedgeRoundRectCallout">
            <a:avLst>
              <a:gd name="adj1" fmla="val 84330"/>
              <a:gd name="adj2" fmla="val -59724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CC00CC"/>
              </a:solidFill>
            </a:endParaRP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2234045" y="5188744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CC00CC"/>
                </a:solidFill>
              </a:rPr>
              <a:t>Đuôi gà</a:t>
            </a:r>
            <a:endParaRPr lang="en-US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3" grpId="0" animBg="1"/>
      <p:bldP spid="54286" grpId="0" animBg="1"/>
      <p:bldP spid="54291" grpId="0" animBg="1"/>
      <p:bldP spid="542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ga2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>
            <a:fillRect/>
          </a:stretch>
        </p:blipFill>
        <p:spPr>
          <a:xfrm>
            <a:off x="685800" y="0"/>
            <a:ext cx="108204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039600" cy="68442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6640" y="2636372"/>
            <a:ext cx="60987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endParaRPr lang="en-US" sz="44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3571" t="4503" r="2679" b="5708"/>
          <a:stretch>
            <a:fillRect/>
          </a:stretch>
        </p:blipFill>
        <p:spPr>
          <a:xfrm>
            <a:off x="0" y="-29412"/>
            <a:ext cx="12192000" cy="6887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B3814B"/>
              </a:clrFrom>
              <a:clrTo>
                <a:srgbClr val="B3814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27" b="99337" l="1373" r="95098">
                        <a14:foregroundMark x1="11176" y1="19403" x2="7647" y2="9950"/>
                        <a14:foregroundMark x1="7647" y1="9950" x2="1373" y2="9950"/>
                        <a14:foregroundMark x1="11765" y1="8292" x2="17059" y2="1658"/>
                        <a14:foregroundMark x1="17059" y1="1658" x2="17059" y2="1658"/>
                        <a14:foregroundMark x1="74314" y1="14262" x2="81569" y2="1824"/>
                        <a14:foregroundMark x1="85686" y1="7794" x2="95686" y2="35323"/>
                        <a14:foregroundMark x1="57843" y1="77114" x2="55490" y2="93201"/>
                        <a14:foregroundMark x1="55490" y1="93201" x2="54118" y2="96352"/>
                        <a14:foregroundMark x1="59608" y1="95854" x2="61176" y2="99502"/>
                        <a14:foregroundMark x1="7843" y1="6302" x2="12745" y2="1327"/>
                        <a14:foregroundMark x1="15490" y1="2653" x2="15882" y2="165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6600" y="274638"/>
            <a:ext cx="5638800" cy="63087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1600" y="611815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Gà mái</a:t>
            </a:r>
            <a:endParaRPr lang="en-US" sz="320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WPS Presentation</Application>
  <PresentationFormat>Widescreen</PresentationFormat>
  <Paragraphs>47</Paragraphs>
  <Slides>13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SimSun</vt:lpstr>
      <vt:lpstr>Wingdings</vt:lpstr>
      <vt:lpstr>.VnTime</vt:lpstr>
      <vt:lpstr>Times New Roman</vt:lpstr>
      <vt:lpstr>Calibri</vt:lpstr>
      <vt:lpstr>Microsoft YaHei</vt:lpstr>
      <vt:lpstr>Arial Unicode MS</vt:lpstr>
      <vt:lpstr>Office Theme</vt:lpstr>
      <vt:lpstr>Default Design</vt:lpstr>
      <vt:lpstr>1_Default Design</vt:lpstr>
      <vt:lpstr>2_Default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Kiều Anh Nguyễn</cp:lastModifiedBy>
  <cp:revision>23</cp:revision>
  <dcterms:created xsi:type="dcterms:W3CDTF">2015-11-01T14:49:00Z</dcterms:created>
  <dcterms:modified xsi:type="dcterms:W3CDTF">2024-12-10T08:38:44Z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8786090A15FF49A8AF5B0B224F7088BC_12</vt:lpwstr>
  </property>
  <property fmtid="{D5CDD505-2E9C-101B-9397-08002B2CF9AE}" pid="3" name="KSOProductBuildVer">
    <vt:lpwstr>1033-12.2.0.19307</vt:lpwstr>
  </property>
</Properties>
</file>