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9" r:id="rId6"/>
    <p:sldId id="261" r:id="rId7"/>
    <p:sldId id="268" r:id="rId8"/>
    <p:sldId id="267" r:id="rId9"/>
    <p:sldId id="265" r:id="rId10"/>
    <p:sldId id="266" r:id="rId11"/>
    <p:sldId id="263" r:id="rId12"/>
    <p:sldId id="264" r:id="rId13"/>
    <p:sldId id="270" r:id="rId14"/>
    <p:sldId id="274" r:id="rId15"/>
    <p:sldId id="271" r:id="rId16"/>
    <p:sldId id="273" r:id="rId17"/>
    <p:sldId id="272" r:id="rId18"/>
    <p:sldId id="275" r:id="rId19"/>
    <p:sldId id="276" r:id="rId20"/>
    <p:sldId id="278" r:id="rId21"/>
    <p:sldId id="277" r:id="rId22"/>
    <p:sldId id="279" r:id="rId23"/>
    <p:sldId id="281" r:id="rId24"/>
    <p:sldId id="282" r:id="rId25"/>
    <p:sldId id="283" r:id="rId26"/>
    <p:sldId id="280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5D47-95F6-4AE9-B1D4-4D987849CC4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40FB-1E9A-42ED-A879-D6C42E2696A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5D47-95F6-4AE9-B1D4-4D987849CC4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40FB-1E9A-42ED-A879-D6C42E2696A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5D47-95F6-4AE9-B1D4-4D987849CC4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40FB-1E9A-42ED-A879-D6C42E2696A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5D47-95F6-4AE9-B1D4-4D987849CC4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40FB-1E9A-42ED-A879-D6C42E2696A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5D47-95F6-4AE9-B1D4-4D987849CC4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40FB-1E9A-42ED-A879-D6C42E2696A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5D47-95F6-4AE9-B1D4-4D987849CC4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40FB-1E9A-42ED-A879-D6C42E2696A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5D47-95F6-4AE9-B1D4-4D987849CC4F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40FB-1E9A-42ED-A879-D6C42E2696A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5D47-95F6-4AE9-B1D4-4D987849CC4F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40FB-1E9A-42ED-A879-D6C42E2696A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5D47-95F6-4AE9-B1D4-4D987849CC4F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40FB-1E9A-42ED-A879-D6C42E2696A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5D47-95F6-4AE9-B1D4-4D987849CC4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40FB-1E9A-42ED-A879-D6C42E2696A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5D47-95F6-4AE9-B1D4-4D987849CC4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40FB-1E9A-42ED-A879-D6C42E2696A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D5D47-95F6-4AE9-B1D4-4D987849CC4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40FB-1E9A-42ED-A879-D6C42E2696A8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5819" y="600364"/>
            <a:ext cx="88853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1727201" y="2249535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alt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“</a:t>
            </a:r>
            <a:r>
              <a:rPr lang="vi-VN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KHÁCH NHÀ BÉ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1891" y="4052594"/>
            <a:ext cx="407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  <a:endParaRPr lang="en-US" altLang="vi-VN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</a:t>
            </a: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THU </a:t>
            </a:r>
            <a:r>
              <a:rPr lang="en-US" alt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altLang="vi-VN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9"/>
            <a:ext cx="12191999" cy="684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8" y="373430"/>
            <a:ext cx="11002297" cy="5752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9"/>
            <a:ext cx="12191999" cy="6843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2994" y="678426"/>
            <a:ext cx="7364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Bộ bàn ghế dùng để làm gì?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5005"/>
            <a:ext cx="12191998" cy="52504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1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5110" y="1160205"/>
            <a:ext cx="9320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Cái gì để chúng ta xem vào những lúc rảnh rỗi?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426"/>
            <a:ext cx="12192000" cy="5174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2"/>
            <a:ext cx="12192000" cy="6831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0581" y="1170039"/>
            <a:ext cx="862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Tiếp theo là cái gì treo ở trên tường? 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540"/>
            <a:ext cx="12191999" cy="5118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2"/>
            <a:ext cx="12192000" cy="6831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68" y="786581"/>
            <a:ext cx="881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Cái đồng hồ dùng để làm gì?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800"/>
            <a:ext cx="12192000" cy="5548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2"/>
            <a:ext cx="12192000" cy="6831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594" y="934065"/>
            <a:ext cx="11021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Để cho phòng khách thêm đẹp thì mọi người còn trang trí thêm cái gì?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160"/>
            <a:ext cx="5277465" cy="5277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91" y="1642160"/>
            <a:ext cx="6861809" cy="5308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2"/>
            <a:ext cx="12192000" cy="6831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60"/>
            <a:ext cx="12280489" cy="690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710" y="1759974"/>
            <a:ext cx="928165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7030A0"/>
                </a:solidFill>
                <a:latin typeface="+mj-lt"/>
              </a:rPr>
              <a:t>TRÒ CHƠI</a:t>
            </a:r>
            <a:endParaRPr lang="vi-VN" sz="4400" b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vi-VN" sz="4400" b="1" dirty="0">
                <a:solidFill>
                  <a:srgbClr val="7030A0"/>
                </a:solidFill>
                <a:latin typeface="+mj-lt"/>
              </a:rPr>
              <a:t>“ Thi xem ai nhanh” </a:t>
            </a:r>
            <a:endParaRPr lang="vi-VN" sz="4400" b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+mj-lt"/>
              </a:rPr>
              <a:t>Khi xuất hiện lên hình ảnh của phòng nào thì các con nói nhanh tên phòng đó.</a:t>
            </a:r>
            <a:endParaRPr lang="vi-VN" sz="4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12"/>
            <a:ext cx="12192000" cy="6882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4909" y="1496291"/>
            <a:ext cx="7934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HOẠT ĐỘNG 1: ỔN ĐỊNH TỔ CHỨC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vi-VN" sz="3600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vi-VN" sz="3600" dirty="0">
                <a:latin typeface="+mj-lt"/>
              </a:rPr>
              <a:t>HÁT BÀI HÁT “NHÀ CỦA TÔI”</a:t>
            </a:r>
            <a:endParaRPr lang="vi-VN" sz="3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10058400" cy="560069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5"/>
            <a:ext cx="12192000" cy="6868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2436" y="1893455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7030A0"/>
                </a:solidFill>
                <a:latin typeface="+mj-lt"/>
              </a:rPr>
              <a:t>HOẠT ĐỘNG 2: PHƯƠNG PHÁP </a:t>
            </a:r>
            <a:endParaRPr lang="vi-VN" sz="6000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9"/>
            <a:ext cx="12191999" cy="6843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8697" y="776748"/>
            <a:ext cx="10009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+mj-lt"/>
              </a:rPr>
              <a:t>Trong phòng khách có những đồ dùng gì?</a:t>
            </a:r>
            <a:endParaRPr lang="vi-VN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9"/>
            <a:ext cx="12191999" cy="684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0" y="442451"/>
            <a:ext cx="11149780" cy="5702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9"/>
            <a:ext cx="12191999" cy="684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4" y="364400"/>
            <a:ext cx="11061291" cy="5770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9"/>
            <a:ext cx="12191999" cy="684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3" y="412954"/>
            <a:ext cx="11002297" cy="5732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9"/>
            <a:ext cx="12191999" cy="684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1" y="427983"/>
            <a:ext cx="10982632" cy="5736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WPS Presentation</Application>
  <PresentationFormat>Widescreen</PresentationFormat>
  <Paragraphs>34</Paragraphs>
  <Slides>25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</dc:creator>
  <cp:lastModifiedBy>Kiều Anh Nguyễn</cp:lastModifiedBy>
  <cp:revision>13</cp:revision>
  <dcterms:created xsi:type="dcterms:W3CDTF">2023-10-25T13:15:00Z</dcterms:created>
  <dcterms:modified xsi:type="dcterms:W3CDTF">2024-12-11T02:23:53Z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FADC4AA7F4514EE1A3775D6AF9C1CC0F_12</vt:lpwstr>
  </property>
  <property fmtid="{D5CDD505-2E9C-101B-9397-08002B2CF9AE}" pid="3" name="KSOProductBuildVer">
    <vt:lpwstr>1033-12.2.0.19307</vt:lpwstr>
  </property>
</Properties>
</file>