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7" r:id="rId3"/>
    <p:sldId id="278" r:id="rId4"/>
    <p:sldId id="304" r:id="rId5"/>
    <p:sldId id="285" r:id="rId6"/>
    <p:sldId id="275" r:id="rId7"/>
    <p:sldId id="276" r:id="rId8"/>
    <p:sldId id="280" r:id="rId9"/>
    <p:sldId id="277" r:id="rId10"/>
    <p:sldId id="281" r:id="rId11"/>
    <p:sldId id="279" r:id="rId12"/>
    <p:sldId id="282" r:id="rId13"/>
    <p:sldId id="283" r:id="rId14"/>
    <p:sldId id="305" r:id="rId15"/>
    <p:sldId id="307" r:id="rId16"/>
    <p:sldId id="308" r:id="rId17"/>
    <p:sldId id="309" r:id="rId18"/>
    <p:sldId id="310" r:id="rId19"/>
    <p:sldId id="306" r:id="rId20"/>
    <p:sldId id="284" r:id="rId21"/>
    <p:sldId id="286" r:id="rId22"/>
    <p:sldId id="287" r:id="rId23"/>
    <p:sldId id="288" r:id="rId24"/>
    <p:sldId id="296" r:id="rId25"/>
    <p:sldId id="289" r:id="rId26"/>
    <p:sldId id="291" r:id="rId27"/>
    <p:sldId id="290" r:id="rId28"/>
    <p:sldId id="297" r:id="rId29"/>
    <p:sldId id="292" r:id="rId30"/>
    <p:sldId id="293" r:id="rId31"/>
    <p:sldId id="298" r:id="rId32"/>
    <p:sldId id="294" r:id="rId33"/>
    <p:sldId id="295" r:id="rId34"/>
    <p:sldId id="299" r:id="rId35"/>
    <p:sldId id="300" r:id="rId36"/>
    <p:sldId id="301" r:id="rId37"/>
    <p:sldId id="3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0DFE5-F08A-4438-AC58-5C73EC7788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23EB-0E7B-48E7-9E6D-6F686E8959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E7E4C-DB45-4BB1-82FD-8B3C6513D7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147AF-4229-441D-AD34-535F25C580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591" y="248198"/>
            <a:ext cx="6196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6452" y="2994991"/>
            <a:ext cx="65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6870" y="4876800"/>
            <a:ext cx="4784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97" y="1525513"/>
            <a:ext cx="1236372" cy="1228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4073" y="258618"/>
            <a:ext cx="798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Cô vừa kể cho các con nghe câu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ch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uyện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gì?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6" y="1102011"/>
            <a:ext cx="6585527" cy="493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2151715" y="1354430"/>
            <a:ext cx="7999050" cy="71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9" y="2977106"/>
            <a:ext cx="6115904" cy="4467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66" y="2528543"/>
            <a:ext cx="6115904" cy="4467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5" y="3261358"/>
            <a:ext cx="6330678" cy="4770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10" y="3299000"/>
            <a:ext cx="6115904" cy="4467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420" y="2677886"/>
            <a:ext cx="988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LẦN 2: KỂ POWER POINT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20036" r="42746" b="24891"/>
          <a:stretch>
            <a:fillRect/>
          </a:stretch>
        </p:blipFill>
        <p:spPr>
          <a:xfrm>
            <a:off x="4197277" y="3483736"/>
            <a:ext cx="3319463" cy="3374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6" t="58114" r="33118" b="8407"/>
          <a:stretch>
            <a:fillRect/>
          </a:stretch>
        </p:blipFill>
        <p:spPr>
          <a:xfrm>
            <a:off x="7092971" y="4469920"/>
            <a:ext cx="1983347" cy="225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3" t="47125" r="19059" b="22719"/>
          <a:stretch>
            <a:fillRect/>
          </a:stretch>
        </p:blipFill>
        <p:spPr>
          <a:xfrm>
            <a:off x="7940509" y="4169965"/>
            <a:ext cx="1993578" cy="1795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929" r="26798" b="1971"/>
          <a:stretch>
            <a:fillRect/>
          </a:stretch>
        </p:blipFill>
        <p:spPr>
          <a:xfrm>
            <a:off x="6578217" y="2238568"/>
            <a:ext cx="3376406" cy="3223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1352" r="60649" b="11079"/>
          <a:stretch>
            <a:fillRect/>
          </a:stretch>
        </p:blipFill>
        <p:spPr>
          <a:xfrm>
            <a:off x="3421497" y="2593766"/>
            <a:ext cx="3890481" cy="3184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-2336" r="32784" b="55325"/>
          <a:stretch>
            <a:fillRect/>
          </a:stretch>
        </p:blipFill>
        <p:spPr>
          <a:xfrm rot="19711660">
            <a:off x="3286539" y="4598505"/>
            <a:ext cx="2120348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1352" r="60649" b="11079"/>
          <a:stretch>
            <a:fillRect/>
          </a:stretch>
        </p:blipFill>
        <p:spPr>
          <a:xfrm>
            <a:off x="2003514" y="4996069"/>
            <a:ext cx="1959097" cy="1603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4" t="49929" r="26798" b="1971"/>
          <a:stretch>
            <a:fillRect/>
          </a:stretch>
        </p:blipFill>
        <p:spPr>
          <a:xfrm rot="2184610" flipH="1">
            <a:off x="6976122" y="2176091"/>
            <a:ext cx="2002227" cy="2136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7" t="35278" r="23995" b="31438"/>
          <a:stretch>
            <a:fillRect/>
          </a:stretch>
        </p:blipFill>
        <p:spPr>
          <a:xfrm rot="21076596" flipH="1">
            <a:off x="10390127" y="4310547"/>
            <a:ext cx="1550504" cy="155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t="-853" r="57612" b="63299"/>
          <a:stretch>
            <a:fillRect/>
          </a:stretch>
        </p:blipFill>
        <p:spPr>
          <a:xfrm>
            <a:off x="7351631" y="4492369"/>
            <a:ext cx="2683589" cy="174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26302 -0.42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01198 0.255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36430" r="57488" b="31832"/>
          <a:stretch>
            <a:fillRect/>
          </a:stretch>
        </p:blipFill>
        <p:spPr>
          <a:xfrm rot="21294704">
            <a:off x="3883251" y="4744589"/>
            <a:ext cx="1829077" cy="162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9" r="65168" b="21748"/>
          <a:stretch>
            <a:fillRect/>
          </a:stretch>
        </p:blipFill>
        <p:spPr>
          <a:xfrm flipH="1">
            <a:off x="6736911" y="3429000"/>
            <a:ext cx="3155592" cy="270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9" t="47108" r="34398" b="18485"/>
          <a:stretch>
            <a:fillRect/>
          </a:stretch>
        </p:blipFill>
        <p:spPr>
          <a:xfrm flipH="1">
            <a:off x="4437414" y="3776541"/>
            <a:ext cx="2118692" cy="153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433" y="1791478"/>
            <a:ext cx="6214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ĐÀM THOẠI</a:t>
            </a:r>
            <a:endParaRPr lang="vi-VN" sz="6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7200" y="452582"/>
            <a:ext cx="8848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Cô vừa kể cho các con nghe câu truyện gì?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17" y="1256145"/>
            <a:ext cx="6114473" cy="4881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6" y="1930400"/>
            <a:ext cx="10695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ỔN ĐỊNH TỔ CHỨC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Cô và trẻ cùng hát bài hát “Chú gà, chú vịt”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0" y="1613050"/>
            <a:ext cx="754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 Trống tính tình như thế nào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613050"/>
            <a:ext cx="6087325" cy="4525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764" y="637309"/>
            <a:ext cx="968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3527" y="2429164"/>
            <a:ext cx="955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“ Kiêu căng nghĩa tự cho mình là hơn người ”</a:t>
            </a: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"/>
            <a:ext cx="12192000" cy="6816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6036" y="1976582"/>
            <a:ext cx="7869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Vịt Bầu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 thế nào?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1625493"/>
            <a:ext cx="6087325" cy="4525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855" y="4193309"/>
            <a:ext cx="701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Hiền lành, tốt bụng và ngoan ngoãn</a:t>
            </a:r>
            <a:endParaRPr lang="vi-VN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5314" y="-7097"/>
            <a:ext cx="12257313" cy="6865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3649" y="1642188"/>
            <a:ext cx="100210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3"/>
            <a:ext cx="12192000" cy="681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8041" y="1649691"/>
            <a:ext cx="77771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0396" y="2158738"/>
            <a:ext cx="70983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4974"/>
            <a:ext cx="12191999" cy="6853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0808" y="2155371"/>
            <a:ext cx="7831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5878" y="2341984"/>
            <a:ext cx="627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5748" y="2611225"/>
            <a:ext cx="8738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LẦN 1: KỂ TRANH</a:t>
            </a:r>
            <a:endParaRPr lang="vi-VN" sz="6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2627" y="311085"/>
            <a:ext cx="6774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56" y="1991809"/>
            <a:ext cx="6797251" cy="4965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5167" y="2425959"/>
            <a:ext cx="79310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ngỗng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01"/>
            <a:ext cx="12192000" cy="6928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7856" y="113122"/>
            <a:ext cx="4581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GIÁO DỤC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5678" y="1762812"/>
            <a:ext cx="857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sao?Nếu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gì?Đúng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420" y="2556588"/>
            <a:ext cx="9386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LẦN 3: TRẺ XEM VIDEO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5801" y="-2884946"/>
            <a:ext cx="15020925" cy="966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WPS Presentation</Application>
  <PresentationFormat>Widescreen</PresentationFormat>
  <Paragraphs>60</Paragraphs>
  <Slides>36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Kiều Anh Nguyễn</cp:lastModifiedBy>
  <cp:revision>21</cp:revision>
  <dcterms:created xsi:type="dcterms:W3CDTF">2023-12-06T04:31:00Z</dcterms:created>
  <dcterms:modified xsi:type="dcterms:W3CDTF">2024-12-11T02:17:02Z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BACE0A1EF77D421D805FF6802C9533A8_12</vt:lpwstr>
  </property>
  <property fmtid="{D5CDD505-2E9C-101B-9397-08002B2CF9AE}" pid="3" name="KSOProductBuildVer">
    <vt:lpwstr>1033-12.2.0.19307</vt:lpwstr>
  </property>
</Properties>
</file>