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1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3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4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2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0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02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43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4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00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7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24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90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00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53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48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2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0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02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43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4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0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00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71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90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00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53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48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28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09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02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43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4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00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71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90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00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53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48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28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095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02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4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3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40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00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71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90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00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5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8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4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2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B8E7-1ACA-4D95-A162-D02115F27DD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0D3B-C409-4618-AD00-E98C8744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AB8E7-1ACA-4D95-A162-D02115F27DD4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0D3B-C409-4618-AD00-E98C87446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AB8E7-1ACA-4D95-A162-D02115F27D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40D3B-C409-4618-AD00-E98C874461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2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7FE84A-0983-C770-B725-EC8B2CDC1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" y="0"/>
            <a:ext cx="9144000" cy="6823364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552700" y="3847264"/>
            <a:ext cx="4343399" cy="1676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C52CB-83CA-78AE-09DF-454E977ED1E0}"/>
              </a:ext>
            </a:extLst>
          </p:cNvPr>
          <p:cNvSpPr txBox="1"/>
          <p:nvPr/>
        </p:nvSpPr>
        <p:spPr>
          <a:xfrm>
            <a:off x="19707" y="2092938"/>
            <a:ext cx="8464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CHÚ BỘ ĐỘI BỘ BINH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FDA7A-AAEA-FBB9-FD20-237EDB55FF24}"/>
              </a:ext>
            </a:extLst>
          </p:cNvPr>
          <p:cNvSpPr txBox="1"/>
          <p:nvPr/>
        </p:nvSpPr>
        <p:spPr>
          <a:xfrm>
            <a:off x="2343146" y="4258096"/>
            <a:ext cx="4762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2FD40F-CD2B-3489-7200-E33322D84211}"/>
              </a:ext>
            </a:extLst>
          </p:cNvPr>
          <p:cNvSpPr txBox="1"/>
          <p:nvPr/>
        </p:nvSpPr>
        <p:spPr>
          <a:xfrm>
            <a:off x="2914648" y="6090709"/>
            <a:ext cx="361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8631F-8829-CFE4-3C87-97AE78159CDB}"/>
              </a:ext>
            </a:extLst>
          </p:cNvPr>
          <p:cNvSpPr txBox="1"/>
          <p:nvPr/>
        </p:nvSpPr>
        <p:spPr>
          <a:xfrm>
            <a:off x="1600200" y="342064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UỶ BAN NHÂN DÂN QUẬN LONG BIÊN</a:t>
            </a:r>
          </a:p>
          <a:p>
            <a:pPr algn="ctr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</p:spTree>
    <p:extLst>
      <p:ext uri="{BB962C8B-B14F-4D97-AF65-F5344CB8AC3E}">
        <p14:creationId xmlns:p14="http://schemas.microsoft.com/office/powerpoint/2010/main" val="13213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Kết quả hình ảnh cho hình ảnh chú bộ đội bộ b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Kết quả hình ảnh cho hình ảnh chú bộ đội bộ b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Kết quả hình ảnh cho hình ảnh chú bộ đội bộ bi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Kết quả hình ảnh cho hình ảnh chú bộ đội bộ bi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0" name="Picture 10" descr="Kết quả hình ảnh cho hình ảnh chú bộ đội bộ bi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937"/>
            <a:ext cx="8988425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ết quả hình ảnh cho hình ảnh chú bộ đội bộ binh tăng gia sản xuấ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4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ết quả hình ảnh cho hình ảnh chú bộ đội bộ binh giúp d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ết quả hình ảnh cho hình ảnh chú bộ đội bộ binh giúp dân chống bả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67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ết quả hình ảnh cho hình ảnh chú bộ đội bộ binh giúp dân chống b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ết quả hình ảnh cho hình ảnh chú bộ độ chuyên ngành khá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Kết quả hình ảnh cho hình ảnh chú bộ độ  hai quâ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6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hình ảnh chú bộ độ biên pho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1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hình ảnh chú bộ độ phong không không quâ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oàn cảnh sức mạnh Phòng không - Không quân Việt N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oàn cảnh sức mạnh Phòng không - Không quân Việt N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0" name="Picture 8" descr="Kết quả hình ảnh cho hình ảnh chú bộ độ phong không không quâ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938"/>
            <a:ext cx="8988425" cy="692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31071-CAD7-A888-2494-8819DEA4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0"/>
            <a:ext cx="919810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F0D78E-540D-B030-88A1-A8CD7B3BEC8C}"/>
              </a:ext>
            </a:extLst>
          </p:cNvPr>
          <p:cNvSpPr txBox="1"/>
          <p:nvPr/>
        </p:nvSpPr>
        <p:spPr>
          <a:xfrm>
            <a:off x="1407313" y="18288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</a:t>
            </a:r>
          </a:p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chơi </a:t>
            </a:r>
          </a:p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Bé làm chú bộ đội</a:t>
            </a:r>
          </a:p>
        </p:txBody>
      </p:sp>
    </p:spTree>
    <p:extLst>
      <p:ext uri="{BB962C8B-B14F-4D97-AF65-F5344CB8AC3E}">
        <p14:creationId xmlns:p14="http://schemas.microsoft.com/office/powerpoint/2010/main" val="13762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ết quả hình ảnh cho hinh ảnh bộ đội đặc cô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805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1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hinh ảnh bộ đội tăng tuyết giáp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4" name="Picture 4" descr="Kết quả hình ảnh cho hinh ảnh bộ đội tăng tuyết giáp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96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Kết quả hình ảnh cho nền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2551837"/>
            <a:ext cx="7772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0000FF"/>
                </a:solidFill>
                <a:effectLst>
                  <a:glow rad="38100">
                    <a:srgbClr val="90C226">
                      <a:alpha val="40000"/>
                    </a:srgbClr>
                  </a:glow>
                </a:effectLst>
                <a:latin typeface="Trebuchet MS"/>
                <a:cs typeface="+mn-cs"/>
              </a:rPr>
              <a:t>Chúc các con học giỏi</a:t>
            </a:r>
            <a:endParaRPr lang="en-US" sz="5400" b="1" spc="50" dirty="0">
              <a:ln w="9525" cmpd="sng">
                <a:solidFill>
                  <a:srgbClr val="0070C0"/>
                </a:solidFill>
                <a:prstDash val="solid"/>
              </a:ln>
              <a:solidFill>
                <a:srgbClr val="0000FF"/>
              </a:solidFill>
              <a:effectLst>
                <a:glow rad="38100">
                  <a:srgbClr val="90C226">
                    <a:alpha val="40000"/>
                  </a:srgbClr>
                </a:glow>
              </a:effectLst>
              <a:latin typeface="Trebuchet MS"/>
              <a:cs typeface="+mn-cs"/>
            </a:endParaRPr>
          </a:p>
        </p:txBody>
      </p:sp>
      <p:pic>
        <p:nvPicPr>
          <p:cNvPr id="2" name="V.A – Làm Chú Bộ Độ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75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B1D2A-9B64-9DAD-84AF-AA4F2F951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0"/>
            <a:ext cx="919810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6DE438-E2C0-8031-622F-AFDF9A7B3DEC}"/>
              </a:ext>
            </a:extLst>
          </p:cNvPr>
          <p:cNvSpPr txBox="1"/>
          <p:nvPr/>
        </p:nvSpPr>
        <p:spPr>
          <a:xfrm>
            <a:off x="1371600" y="1357140"/>
            <a:ext cx="85343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chức:</a:t>
            </a:r>
          </a:p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tìm hiểu về </a:t>
            </a:r>
          </a:p>
          <a:p>
            <a:pPr algn="ctr"/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bộ đội bộ binh</a:t>
            </a:r>
          </a:p>
        </p:txBody>
      </p:sp>
    </p:spTree>
    <p:extLst>
      <p:ext uri="{BB962C8B-B14F-4D97-AF65-F5344CB8AC3E}">
        <p14:creationId xmlns:p14="http://schemas.microsoft.com/office/powerpoint/2010/main" val="217056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hìnảnh bác cấp dưỡng nhận thực phẩ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6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ảnh chú bộ đội bộ 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hìnảnh bác cấp dưỡng chia 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ết quả hình ảnh cho hình ảnh chú bộ đội bộ binh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386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91</Words>
  <Application>Microsoft Office PowerPoint</Application>
  <PresentationFormat>On-screen Show (4:3)</PresentationFormat>
  <Paragraphs>14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Times New Roman</vt:lpstr>
      <vt:lpstr>Trebuchet MS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Administrator</cp:lastModifiedBy>
  <cp:revision>22</cp:revision>
  <dcterms:created xsi:type="dcterms:W3CDTF">2019-11-22T04:51:05Z</dcterms:created>
  <dcterms:modified xsi:type="dcterms:W3CDTF">2024-12-10T09:52:31Z</dcterms:modified>
</cp:coreProperties>
</file>