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5" r:id="rId2"/>
  </p:sldMasterIdLst>
  <p:sldIdLst>
    <p:sldId id="272" r:id="rId3"/>
    <p:sldId id="262" r:id="rId4"/>
    <p:sldId id="263" r:id="rId5"/>
    <p:sldId id="277" r:id="rId6"/>
    <p:sldId id="278" r:id="rId7"/>
    <p:sldId id="289" r:id="rId8"/>
    <p:sldId id="290" r:id="rId9"/>
    <p:sldId id="291" r:id="rId10"/>
    <p:sldId id="294" r:id="rId11"/>
    <p:sldId id="296" r:id="rId12"/>
    <p:sldId id="297" r:id="rId13"/>
    <p:sldId id="265" r:id="rId14"/>
    <p:sldId id="266" r:id="rId15"/>
    <p:sldId id="267" r:id="rId16"/>
    <p:sldId id="301" r:id="rId17"/>
    <p:sldId id="302" r:id="rId18"/>
    <p:sldId id="303" r:id="rId19"/>
    <p:sldId id="304" r:id="rId20"/>
    <p:sldId id="305" r:id="rId21"/>
    <p:sldId id="298" r:id="rId22"/>
    <p:sldId id="299" r:id="rId23"/>
    <p:sldId id="268" r:id="rId24"/>
    <p:sldId id="269" r:id="rId25"/>
    <p:sldId id="270" r:id="rId26"/>
    <p:sldId id="271" r:id="rId27"/>
    <p:sldId id="306" r:id="rId28"/>
    <p:sldId id="307" r:id="rId29"/>
    <p:sldId id="308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917A0F6-9FE6-498A-B91F-2786EF4FFB98}">
          <p14:sldIdLst>
            <p14:sldId id="272"/>
            <p14:sldId id="262"/>
          </p14:sldIdLst>
        </p14:section>
        <p14:section name="ON DINH TO CHUC" id="{53D72DAE-6653-4307-9E24-2A1C519B6F06}">
          <p14:sldIdLst>
            <p14:sldId id="263"/>
            <p14:sldId id="277"/>
          </p14:sldIdLst>
        </p14:section>
        <p14:section name="bai hoc" id="{F45F3B95-BF2D-4288-B59C-073C6CD3F2B7}">
          <p14:sldIdLst>
            <p14:sldId id="278"/>
            <p14:sldId id="289"/>
            <p14:sldId id="290"/>
            <p14:sldId id="291"/>
            <p14:sldId id="294"/>
            <p14:sldId id="296"/>
            <p14:sldId id="297"/>
            <p14:sldId id="265"/>
          </p14:sldIdLst>
        </p14:section>
        <p14:section name="DIEN  CAM LAN 2" id="{4F655D17-3878-4DDB-B95D-5BC7896AA712}">
          <p14:sldIdLst>
            <p14:sldId id="266"/>
            <p14:sldId id="267"/>
            <p14:sldId id="301"/>
            <p14:sldId id="302"/>
            <p14:sldId id="303"/>
            <p14:sldId id="304"/>
            <p14:sldId id="305"/>
          </p14:sldIdLst>
        </p14:section>
        <p14:section name="DAM THOẠI TRICH DAN" id="{D43F3C1D-F38F-4667-987C-5ADA61AE1292}">
          <p14:sldIdLst>
            <p14:sldId id="298"/>
            <p14:sldId id="299"/>
            <p14:sldId id="268"/>
            <p14:sldId id="269"/>
            <p14:sldId id="270"/>
            <p14:sldId id="271"/>
          </p14:sldIdLst>
        </p14:section>
        <p14:section name="DOC THUOC THO" id="{7A32E7BA-75DF-41B5-B155-EDD5B073B21E}">
          <p14:sldIdLst>
            <p14:sldId id="306"/>
            <p14:sldId id="307"/>
            <p14:sldId id="30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rsVinh" initials="M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BB57"/>
    <a:srgbClr val="000099"/>
    <a:srgbClr val="2B2B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756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6C563-D291-4137-A01C-03DF060B4573}" type="datetimeFigureOut">
              <a:rPr lang="en-US" smtClean="0"/>
              <a:pPr/>
              <a:t>12/10/2024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E4E4F-5C4C-4D6E-B8F0-50D5550749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6C563-D291-4137-A01C-03DF060B4573}" type="datetimeFigureOut">
              <a:rPr lang="en-US" smtClean="0"/>
              <a:pPr/>
              <a:t>12/10/2024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E4E4F-5C4C-4D6E-B8F0-50D5550749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6C563-D291-4137-A01C-03DF060B4573}" type="datetimeFigureOut">
              <a:rPr lang="en-US" smtClean="0"/>
              <a:pPr/>
              <a:t>12/10/2024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E4E4F-5C4C-4D6E-B8F0-50D5550749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6C563-D291-4137-A01C-03DF060B4573}" type="datetimeFigureOut">
              <a:rPr lang="en-US" smtClean="0"/>
              <a:pPr/>
              <a:t>12/10/2024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9B1E4E4F-5C4C-4D6E-B8F0-50D5550749A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6C563-D291-4137-A01C-03DF060B4573}" type="datetimeFigureOut">
              <a:rPr lang="en-US" smtClean="0"/>
              <a:pPr/>
              <a:t>12/10/2024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E4E4F-5C4C-4D6E-B8F0-50D5550749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6C563-D291-4137-A01C-03DF060B4573}" type="datetimeFigureOut">
              <a:rPr lang="en-US" smtClean="0"/>
              <a:pPr/>
              <a:t>12/10/2024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E4E4F-5C4C-4D6E-B8F0-50D5550749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F29FE-61C2-4315-BCE8-45A666FAC59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A66046-0D6B-443F-A720-28574EF8A13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2835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07E12E-0557-4DB0-BE02-78E1DC3316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08026-16B9-48B0-AB1D-48654ECB1C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7120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5E529B-ED94-4A5F-8FC4-714230F7989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8F6C64-034A-44D6-A5F3-B18EFF5CD8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9801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75A552-644B-442A-850B-1BDA3EC3B6E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012DA7-2EE7-4243-A148-D810C232C7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8571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5B23B5-232C-4682-86CF-ED73F818DA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4F9E9-04AE-4831-8F2E-FEC1898395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578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6C563-D291-4137-A01C-03DF060B4573}" type="datetimeFigureOut">
              <a:rPr lang="en-US" smtClean="0"/>
              <a:pPr/>
              <a:t>12/10/2024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E4E4F-5C4C-4D6E-B8F0-50D5550749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84B98F-BC1E-4F6B-8F9D-40082E57D2D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6CEA98-9F2A-48CD-BB74-80BE1BAF04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5623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097E55-A340-45F1-AF94-187C9DD7CED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D24B40-1113-48B6-A488-16324EE314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1993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CB2A5D-8FD0-416F-9419-A2E7258D1D6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E9CDC-8E7D-4AEE-995C-B45B95625F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5046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16838-E5FE-4B58-81F5-EDD659D42B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2BC3EC-F6DA-44E8-8723-62D3A67E5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3531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159357-BDD7-46E1-BB41-FADE2D2776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D16C01-B95E-4ED8-92BF-E6E550CE82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6975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44796D-CDEA-43AF-A0E0-1B6DFE10E3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903A71-8197-4566-9B12-7C6722EE1E8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218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6C563-D291-4137-A01C-03DF060B4573}" type="datetimeFigureOut">
              <a:rPr lang="en-US" smtClean="0"/>
              <a:pPr/>
              <a:t>12/10/2024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E4E4F-5C4C-4D6E-B8F0-50D5550749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215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6C563-D291-4137-A01C-03DF060B4573}" type="datetimeFigureOut">
              <a:rPr lang="en-US" smtClean="0"/>
              <a:pPr/>
              <a:t>12/10/2024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E4E4F-5C4C-4D6E-B8F0-50D5550749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212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6C563-D291-4137-A01C-03DF060B4573}" type="datetimeFigureOut">
              <a:rPr lang="en-US" smtClean="0"/>
              <a:pPr/>
              <a:t>12/10/2024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E4E4F-5C4C-4D6E-B8F0-50D5550749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558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6C563-D291-4137-A01C-03DF060B4573}" type="datetimeFigureOut">
              <a:rPr lang="en-US" smtClean="0"/>
              <a:pPr/>
              <a:t>12/10/2024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E4E4F-5C4C-4D6E-B8F0-50D5550749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6C563-D291-4137-A01C-03DF060B4573}" type="datetimeFigureOut">
              <a:rPr lang="en-US" smtClean="0"/>
              <a:pPr/>
              <a:t>12/10/2024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E4E4F-5C4C-4D6E-B8F0-50D5550749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6C563-D291-4137-A01C-03DF060B4573}" type="datetimeFigureOut">
              <a:rPr lang="en-US" smtClean="0"/>
              <a:pPr/>
              <a:t>12/10/2024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E4E4F-5C4C-4D6E-B8F0-50D5550749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6C563-D291-4137-A01C-03DF060B4573}" type="datetimeFigureOut">
              <a:rPr lang="en-US" smtClean="0"/>
              <a:pPr/>
              <a:t>12/10/2024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E4E4F-5C4C-4D6E-B8F0-50D5550749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386C563-D291-4137-A01C-03DF060B4573}" type="datetimeFigureOut">
              <a:rPr lang="en-US" smtClean="0"/>
              <a:pPr/>
              <a:t>12/10/2024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B1E4E4F-5C4C-4D6E-B8F0-50D5550749AC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4" r:id="rId3"/>
    <p:sldLayoutId id="2147483673" r:id="rId4"/>
    <p:sldLayoutId id="214748367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7C9A079-4D0F-43C2-9233-0D76332D75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C214C63-0A74-458B-AF06-9E2464B0F2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615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microsoft.com/office/2007/relationships/hdphoto" Target="../media/hdphoto7.wdp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5" Type="http://schemas.microsoft.com/office/2007/relationships/hdphoto" Target="../media/hdphoto8.wdp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4" Type="http://schemas.openxmlformats.org/officeDocument/2006/relationships/image" Target="../media/image4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17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19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21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image" Target="../media/image23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.xml"/><Relationship Id="rId4" Type="http://schemas.openxmlformats.org/officeDocument/2006/relationships/image" Target="../media/image4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4" Type="http://schemas.openxmlformats.org/officeDocument/2006/relationships/image" Target="../media/image17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4" Type="http://schemas.openxmlformats.org/officeDocument/2006/relationships/image" Target="../media/image19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4" Type="http://schemas.openxmlformats.org/officeDocument/2006/relationships/image" Target="../media/image21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4" Type="http://schemas.openxmlformats.org/officeDocument/2006/relationships/image" Target="../media/image23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hyperlink" Target="https://www.youtube.com/watch?v=nxGhrY_K8c4" TargetMode="External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microsoft.com/office/2007/relationships/hdphoto" Target="../media/hdphoto3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9.png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microsoft.com/office/2007/relationships/hdphoto" Target="../media/hdphoto5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11.png"/><Relationship Id="rId5" Type="http://schemas.microsoft.com/office/2007/relationships/hdphoto" Target="../media/hdphoto4.wdp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5" Type="http://schemas.microsoft.com/office/2007/relationships/hdphoto" Target="../media/hdphoto6.wdp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1"/>
            </a:gs>
            <a:gs pos="25000">
              <a:schemeClr val="accent3">
                <a:lumMod val="60000"/>
                <a:lumOff val="40000"/>
              </a:schemeClr>
            </a:gs>
            <a:gs pos="100000">
              <a:schemeClr val="tx2">
                <a:lumMod val="75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EB07452B-7313-C902-75E7-D383CA64240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5240"/>
            <a:ext cx="12219214" cy="684276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997FF578-CC3F-838C-60A4-27E496029B02}"/>
              </a:ext>
            </a:extLst>
          </p:cNvPr>
          <p:cNvSpPr/>
          <p:nvPr/>
        </p:nvSpPr>
        <p:spPr>
          <a:xfrm>
            <a:off x="3457601" y="181705"/>
            <a:ext cx="587353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ỦY BAN NHÂN DÂN QUẬN LONG BIÊN</a:t>
            </a:r>
          </a:p>
          <a:p>
            <a:pPr algn="ctr"/>
            <a:r>
              <a:rPr lang="en-US" sz="2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TRƯỜNG MẦM NON ĐỨC GIANG</a:t>
            </a:r>
            <a:endParaRPr lang="en-US" sz="2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2E76D33-F9CE-2633-7DA3-176A00CEDB9C}"/>
              </a:ext>
            </a:extLst>
          </p:cNvPr>
          <p:cNvSpPr/>
          <p:nvPr/>
        </p:nvSpPr>
        <p:spPr>
          <a:xfrm>
            <a:off x="1667390" y="2255469"/>
            <a:ext cx="918328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ĐỀ TÀI: THƠ BÉ LÀM BAO NHIÊU NGHỀ</a:t>
            </a:r>
            <a:endParaRPr lang="en-US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4B09EDE-3E12-6947-026F-9A3C4D84201C}"/>
              </a:ext>
            </a:extLst>
          </p:cNvPr>
          <p:cNvSpPr/>
          <p:nvPr/>
        </p:nvSpPr>
        <p:spPr>
          <a:xfrm>
            <a:off x="3918096" y="3406140"/>
            <a:ext cx="435580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2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: Vũ </a:t>
            </a:r>
            <a:r>
              <a:rPr lang="en-US" sz="32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2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Thủy</a:t>
            </a:r>
            <a:endParaRPr lang="en-US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: MGN- B2</a:t>
            </a:r>
          </a:p>
          <a:p>
            <a:pPr algn="ctr"/>
            <a:r>
              <a:rPr lang="en-US" sz="32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: 2024-2025</a:t>
            </a:r>
            <a:endParaRPr lang="en-US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832415C-288C-E3A5-F587-C8E6C5154980}"/>
              </a:ext>
            </a:extLst>
          </p:cNvPr>
          <p:cNvSpPr/>
          <p:nvPr/>
        </p:nvSpPr>
        <p:spPr>
          <a:xfrm>
            <a:off x="2769334" y="1725886"/>
            <a:ext cx="725006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LĨNH VỰC PHÁT TRIỂN NGÔN NGỮ</a:t>
            </a:r>
          </a:p>
        </p:txBody>
      </p:sp>
    </p:spTree>
    <p:custDataLst>
      <p:tags r:id="rId1"/>
    </p:custDataLst>
  </p:cSld>
  <p:clrMapOvr>
    <a:masterClrMapping/>
  </p:clrMapOvr>
  <p:transition advTm="1124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19" grpId="0"/>
      <p:bldP spid="2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9D361C-103E-DA43-6DC8-9AC75C64D5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ình Nền Mầm Non Đẹp Ngộ Nghĩnh, Dễ Thương Nhất">
            <a:extLst>
              <a:ext uri="{FF2B5EF4-FFF2-40B4-BE49-F238E27FC236}">
                <a16:creationId xmlns:a16="http://schemas.microsoft.com/office/drawing/2014/main" id="{4ADDD30B-28B2-3003-2284-8005860DD15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928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>
            <a:extLst>
              <a:ext uri="{FF2B5EF4-FFF2-40B4-BE49-F238E27FC236}">
                <a16:creationId xmlns:a16="http://schemas.microsoft.com/office/drawing/2014/main" id="{2005B65B-4CE2-5B9E-8C2E-DAF1A9E992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888FCA87-2DE3-227A-669A-F7E84190C4A0}"/>
              </a:ext>
            </a:extLst>
          </p:cNvPr>
          <p:cNvSpPr/>
          <p:nvPr/>
        </p:nvSpPr>
        <p:spPr>
          <a:xfrm flipV="1">
            <a:off x="6117184" y="3112346"/>
            <a:ext cx="3373568" cy="3669454"/>
          </a:xfrm>
          <a:custGeom>
            <a:avLst/>
            <a:gdLst>
              <a:gd name="connsiteX0" fmla="*/ 0 w 5104436"/>
              <a:gd name="connsiteY0" fmla="*/ 0 h 6568633"/>
              <a:gd name="connsiteX1" fmla="*/ 4899938 w 5104436"/>
              <a:gd name="connsiteY1" fmla="*/ 0 h 6568633"/>
              <a:gd name="connsiteX2" fmla="*/ 5104436 w 5104436"/>
              <a:gd name="connsiteY2" fmla="*/ 204498 h 6568633"/>
              <a:gd name="connsiteX3" fmla="*/ 5104436 w 5104436"/>
              <a:gd name="connsiteY3" fmla="*/ 6364135 h 6568633"/>
              <a:gd name="connsiteX4" fmla="*/ 4899938 w 5104436"/>
              <a:gd name="connsiteY4" fmla="*/ 6568633 h 6568633"/>
              <a:gd name="connsiteX5" fmla="*/ 0 w 5104436"/>
              <a:gd name="connsiteY5" fmla="*/ 6568633 h 6568633"/>
              <a:gd name="connsiteX0" fmla="*/ 0 w 5104436"/>
              <a:gd name="connsiteY0" fmla="*/ 0 h 6607177"/>
              <a:gd name="connsiteX1" fmla="*/ 4899938 w 5104436"/>
              <a:gd name="connsiteY1" fmla="*/ 0 h 6607177"/>
              <a:gd name="connsiteX2" fmla="*/ 5104436 w 5104436"/>
              <a:gd name="connsiteY2" fmla="*/ 204498 h 6607177"/>
              <a:gd name="connsiteX3" fmla="*/ 5104436 w 5104436"/>
              <a:gd name="connsiteY3" fmla="*/ 6364135 h 6607177"/>
              <a:gd name="connsiteX4" fmla="*/ 4899938 w 5104436"/>
              <a:gd name="connsiteY4" fmla="*/ 6568633 h 6607177"/>
              <a:gd name="connsiteX5" fmla="*/ 0 w 5104436"/>
              <a:gd name="connsiteY5" fmla="*/ 6568633 h 6607177"/>
              <a:gd name="connsiteX6" fmla="*/ 0 w 5104436"/>
              <a:gd name="connsiteY6" fmla="*/ 0 h 6607177"/>
              <a:gd name="connsiteX0" fmla="*/ 0 w 5104436"/>
              <a:gd name="connsiteY0" fmla="*/ 0 h 6607177"/>
              <a:gd name="connsiteX1" fmla="*/ 4899938 w 5104436"/>
              <a:gd name="connsiteY1" fmla="*/ 0 h 6607177"/>
              <a:gd name="connsiteX2" fmla="*/ 5104436 w 5104436"/>
              <a:gd name="connsiteY2" fmla="*/ 204498 h 6607177"/>
              <a:gd name="connsiteX3" fmla="*/ 5104436 w 5104436"/>
              <a:gd name="connsiteY3" fmla="*/ 6364135 h 6607177"/>
              <a:gd name="connsiteX4" fmla="*/ 4899938 w 5104436"/>
              <a:gd name="connsiteY4" fmla="*/ 6568633 h 6607177"/>
              <a:gd name="connsiteX5" fmla="*/ 0 w 5104436"/>
              <a:gd name="connsiteY5" fmla="*/ 6568633 h 6607177"/>
              <a:gd name="connsiteX6" fmla="*/ 0 w 5104436"/>
              <a:gd name="connsiteY6" fmla="*/ 0 h 6607177"/>
              <a:gd name="connsiteX0" fmla="*/ 0 w 5104436"/>
              <a:gd name="connsiteY0" fmla="*/ 0 h 6607177"/>
              <a:gd name="connsiteX1" fmla="*/ 4899938 w 5104436"/>
              <a:gd name="connsiteY1" fmla="*/ 0 h 6607177"/>
              <a:gd name="connsiteX2" fmla="*/ 5104436 w 5104436"/>
              <a:gd name="connsiteY2" fmla="*/ 204498 h 6607177"/>
              <a:gd name="connsiteX3" fmla="*/ 5104436 w 5104436"/>
              <a:gd name="connsiteY3" fmla="*/ 6364135 h 6607177"/>
              <a:gd name="connsiteX4" fmla="*/ 4899938 w 5104436"/>
              <a:gd name="connsiteY4" fmla="*/ 6568633 h 6607177"/>
              <a:gd name="connsiteX5" fmla="*/ 0 w 5104436"/>
              <a:gd name="connsiteY5" fmla="*/ 6568633 h 6607177"/>
              <a:gd name="connsiteX6" fmla="*/ 0 w 5104436"/>
              <a:gd name="connsiteY6" fmla="*/ 0 h 6607177"/>
              <a:gd name="connsiteX0" fmla="*/ 0 w 5104436"/>
              <a:gd name="connsiteY0" fmla="*/ 0 h 6634554"/>
              <a:gd name="connsiteX1" fmla="*/ 4899938 w 5104436"/>
              <a:gd name="connsiteY1" fmla="*/ 0 h 6634554"/>
              <a:gd name="connsiteX2" fmla="*/ 5104436 w 5104436"/>
              <a:gd name="connsiteY2" fmla="*/ 204498 h 6634554"/>
              <a:gd name="connsiteX3" fmla="*/ 5104436 w 5104436"/>
              <a:gd name="connsiteY3" fmla="*/ 6364135 h 6634554"/>
              <a:gd name="connsiteX4" fmla="*/ 4899938 w 5104436"/>
              <a:gd name="connsiteY4" fmla="*/ 6568633 h 6634554"/>
              <a:gd name="connsiteX5" fmla="*/ 221455 w 5104436"/>
              <a:gd name="connsiteY5" fmla="*/ 6603324 h 6634554"/>
              <a:gd name="connsiteX6" fmla="*/ 0 w 5104436"/>
              <a:gd name="connsiteY6" fmla="*/ 0 h 6634554"/>
              <a:gd name="connsiteX0" fmla="*/ 0 w 5104436"/>
              <a:gd name="connsiteY0" fmla="*/ 0 h 6634554"/>
              <a:gd name="connsiteX1" fmla="*/ 4899938 w 5104436"/>
              <a:gd name="connsiteY1" fmla="*/ 0 h 6634554"/>
              <a:gd name="connsiteX2" fmla="*/ 5104436 w 5104436"/>
              <a:gd name="connsiteY2" fmla="*/ 204498 h 6634554"/>
              <a:gd name="connsiteX3" fmla="*/ 4899938 w 5104436"/>
              <a:gd name="connsiteY3" fmla="*/ 6568633 h 6634554"/>
              <a:gd name="connsiteX4" fmla="*/ 221455 w 5104436"/>
              <a:gd name="connsiteY4" fmla="*/ 6603324 h 6634554"/>
              <a:gd name="connsiteX5" fmla="*/ 0 w 5104436"/>
              <a:gd name="connsiteY5" fmla="*/ 0 h 6634554"/>
              <a:gd name="connsiteX0" fmla="*/ 0 w 5216303"/>
              <a:gd name="connsiteY0" fmla="*/ 0 h 6624464"/>
              <a:gd name="connsiteX1" fmla="*/ 4899938 w 5216303"/>
              <a:gd name="connsiteY1" fmla="*/ 0 h 6624464"/>
              <a:gd name="connsiteX2" fmla="*/ 5104436 w 5216303"/>
              <a:gd name="connsiteY2" fmla="*/ 204498 h 6624464"/>
              <a:gd name="connsiteX3" fmla="*/ 5216303 w 5216303"/>
              <a:gd name="connsiteY3" fmla="*/ 6481907 h 6624464"/>
              <a:gd name="connsiteX4" fmla="*/ 221455 w 5216303"/>
              <a:gd name="connsiteY4" fmla="*/ 6603324 h 6624464"/>
              <a:gd name="connsiteX5" fmla="*/ 0 w 5216303"/>
              <a:gd name="connsiteY5" fmla="*/ 0 h 6624464"/>
              <a:gd name="connsiteX0" fmla="*/ 0 w 5216303"/>
              <a:gd name="connsiteY0" fmla="*/ 0 h 6481907"/>
              <a:gd name="connsiteX1" fmla="*/ 4899938 w 5216303"/>
              <a:gd name="connsiteY1" fmla="*/ 0 h 6481907"/>
              <a:gd name="connsiteX2" fmla="*/ 5104436 w 5216303"/>
              <a:gd name="connsiteY2" fmla="*/ 204498 h 6481907"/>
              <a:gd name="connsiteX3" fmla="*/ 5216303 w 5216303"/>
              <a:gd name="connsiteY3" fmla="*/ 6481907 h 6481907"/>
              <a:gd name="connsiteX4" fmla="*/ 379637 w 5216303"/>
              <a:gd name="connsiteY4" fmla="*/ 6447216 h 6481907"/>
              <a:gd name="connsiteX5" fmla="*/ 0 w 5216303"/>
              <a:gd name="connsiteY5" fmla="*/ 0 h 6481907"/>
              <a:gd name="connsiteX0" fmla="*/ 0 w 5216303"/>
              <a:gd name="connsiteY0" fmla="*/ 0 h 6481907"/>
              <a:gd name="connsiteX1" fmla="*/ 4899938 w 5216303"/>
              <a:gd name="connsiteY1" fmla="*/ 0 h 6481907"/>
              <a:gd name="connsiteX2" fmla="*/ 5104436 w 5216303"/>
              <a:gd name="connsiteY2" fmla="*/ 204498 h 6481907"/>
              <a:gd name="connsiteX3" fmla="*/ 5216303 w 5216303"/>
              <a:gd name="connsiteY3" fmla="*/ 6481907 h 6481907"/>
              <a:gd name="connsiteX4" fmla="*/ 379637 w 5216303"/>
              <a:gd name="connsiteY4" fmla="*/ 6447216 h 6481907"/>
              <a:gd name="connsiteX5" fmla="*/ 0 w 5216303"/>
              <a:gd name="connsiteY5" fmla="*/ 0 h 6481907"/>
              <a:gd name="connsiteX0" fmla="*/ 0 w 5216303"/>
              <a:gd name="connsiteY0" fmla="*/ 699039 h 7180946"/>
              <a:gd name="connsiteX1" fmla="*/ 5104436 w 5216303"/>
              <a:gd name="connsiteY1" fmla="*/ 903537 h 7180946"/>
              <a:gd name="connsiteX2" fmla="*/ 5216303 w 5216303"/>
              <a:gd name="connsiteY2" fmla="*/ 7180946 h 7180946"/>
              <a:gd name="connsiteX3" fmla="*/ 379637 w 5216303"/>
              <a:gd name="connsiteY3" fmla="*/ 7146255 h 7180946"/>
              <a:gd name="connsiteX4" fmla="*/ 0 w 5216303"/>
              <a:gd name="connsiteY4" fmla="*/ 699039 h 7180946"/>
              <a:gd name="connsiteX0" fmla="*/ 0 w 5216303"/>
              <a:gd name="connsiteY0" fmla="*/ 460787 h 6942694"/>
              <a:gd name="connsiteX1" fmla="*/ 5104436 w 5216303"/>
              <a:gd name="connsiteY1" fmla="*/ 665285 h 6942694"/>
              <a:gd name="connsiteX2" fmla="*/ 5216303 w 5216303"/>
              <a:gd name="connsiteY2" fmla="*/ 6942694 h 6942694"/>
              <a:gd name="connsiteX3" fmla="*/ 379637 w 5216303"/>
              <a:gd name="connsiteY3" fmla="*/ 6908003 h 6942694"/>
              <a:gd name="connsiteX4" fmla="*/ 0 w 5216303"/>
              <a:gd name="connsiteY4" fmla="*/ 460787 h 6942694"/>
              <a:gd name="connsiteX0" fmla="*/ 0 w 5216303"/>
              <a:gd name="connsiteY0" fmla="*/ 101063 h 6582970"/>
              <a:gd name="connsiteX1" fmla="*/ 5104436 w 5216303"/>
              <a:gd name="connsiteY1" fmla="*/ 305561 h 6582970"/>
              <a:gd name="connsiteX2" fmla="*/ 5216303 w 5216303"/>
              <a:gd name="connsiteY2" fmla="*/ 6582970 h 6582970"/>
              <a:gd name="connsiteX3" fmla="*/ 379637 w 5216303"/>
              <a:gd name="connsiteY3" fmla="*/ 6548279 h 6582970"/>
              <a:gd name="connsiteX4" fmla="*/ 0 w 5216303"/>
              <a:gd name="connsiteY4" fmla="*/ 101063 h 6582970"/>
              <a:gd name="connsiteX0" fmla="*/ 0 w 5216303"/>
              <a:gd name="connsiteY0" fmla="*/ -1 h 6481906"/>
              <a:gd name="connsiteX1" fmla="*/ 5104436 w 5216303"/>
              <a:gd name="connsiteY1" fmla="*/ 204497 h 6481906"/>
              <a:gd name="connsiteX2" fmla="*/ 5216303 w 5216303"/>
              <a:gd name="connsiteY2" fmla="*/ 6481906 h 6481906"/>
              <a:gd name="connsiteX3" fmla="*/ 379637 w 5216303"/>
              <a:gd name="connsiteY3" fmla="*/ 6447215 h 6481906"/>
              <a:gd name="connsiteX4" fmla="*/ 0 w 5216303"/>
              <a:gd name="connsiteY4" fmla="*/ -1 h 6481906"/>
              <a:gd name="connsiteX0" fmla="*/ 0 w 5216303"/>
              <a:gd name="connsiteY0" fmla="*/ 1 h 6481908"/>
              <a:gd name="connsiteX1" fmla="*/ 5104436 w 5216303"/>
              <a:gd name="connsiteY1" fmla="*/ 204499 h 6481908"/>
              <a:gd name="connsiteX2" fmla="*/ 5216303 w 5216303"/>
              <a:gd name="connsiteY2" fmla="*/ 6481908 h 6481908"/>
              <a:gd name="connsiteX3" fmla="*/ 379637 w 5216303"/>
              <a:gd name="connsiteY3" fmla="*/ 6447217 h 6481908"/>
              <a:gd name="connsiteX4" fmla="*/ 0 w 5216303"/>
              <a:gd name="connsiteY4" fmla="*/ 1 h 6481908"/>
              <a:gd name="connsiteX0" fmla="*/ 0 w 5180261"/>
              <a:gd name="connsiteY0" fmla="*/ 0 h 6284301"/>
              <a:gd name="connsiteX1" fmla="*/ 5068394 w 5180261"/>
              <a:gd name="connsiteY1" fmla="*/ 6892 h 6284301"/>
              <a:gd name="connsiteX2" fmla="*/ 5180261 w 5180261"/>
              <a:gd name="connsiteY2" fmla="*/ 6284301 h 6284301"/>
              <a:gd name="connsiteX3" fmla="*/ 343595 w 5180261"/>
              <a:gd name="connsiteY3" fmla="*/ 6249610 h 6284301"/>
              <a:gd name="connsiteX4" fmla="*/ 0 w 5180261"/>
              <a:gd name="connsiteY4" fmla="*/ 0 h 6284301"/>
              <a:gd name="connsiteX0" fmla="*/ 0 w 5180261"/>
              <a:gd name="connsiteY0" fmla="*/ 0 h 6284301"/>
              <a:gd name="connsiteX1" fmla="*/ 5068394 w 5180261"/>
              <a:gd name="connsiteY1" fmla="*/ 6892 h 6284301"/>
              <a:gd name="connsiteX2" fmla="*/ 5180261 w 5180261"/>
              <a:gd name="connsiteY2" fmla="*/ 6284301 h 6284301"/>
              <a:gd name="connsiteX3" fmla="*/ 343595 w 5180261"/>
              <a:gd name="connsiteY3" fmla="*/ 6249610 h 6284301"/>
              <a:gd name="connsiteX4" fmla="*/ 0 w 5180261"/>
              <a:gd name="connsiteY4" fmla="*/ 0 h 6284301"/>
              <a:gd name="connsiteX0" fmla="*/ 0 w 5180261"/>
              <a:gd name="connsiteY0" fmla="*/ 0 h 6284301"/>
              <a:gd name="connsiteX1" fmla="*/ 5068394 w 5180261"/>
              <a:gd name="connsiteY1" fmla="*/ 6892 h 6284301"/>
              <a:gd name="connsiteX2" fmla="*/ 5180261 w 5180261"/>
              <a:gd name="connsiteY2" fmla="*/ 6284301 h 6284301"/>
              <a:gd name="connsiteX3" fmla="*/ 631927 w 5180261"/>
              <a:gd name="connsiteY3" fmla="*/ 6249610 h 6284301"/>
              <a:gd name="connsiteX4" fmla="*/ 0 w 5180261"/>
              <a:gd name="connsiteY4" fmla="*/ 0 h 6284301"/>
              <a:gd name="connsiteX0" fmla="*/ 0 w 5252344"/>
              <a:gd name="connsiteY0" fmla="*/ 0 h 6264540"/>
              <a:gd name="connsiteX1" fmla="*/ 5068394 w 5252344"/>
              <a:gd name="connsiteY1" fmla="*/ 6892 h 6264540"/>
              <a:gd name="connsiteX2" fmla="*/ 5252344 w 5252344"/>
              <a:gd name="connsiteY2" fmla="*/ 6264540 h 6264540"/>
              <a:gd name="connsiteX3" fmla="*/ 631927 w 5252344"/>
              <a:gd name="connsiteY3" fmla="*/ 6249610 h 6264540"/>
              <a:gd name="connsiteX4" fmla="*/ 0 w 5252344"/>
              <a:gd name="connsiteY4" fmla="*/ 0 h 6264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52344" h="6264540">
                <a:moveTo>
                  <a:pt x="0" y="0"/>
                </a:moveTo>
                <a:cubicBezTo>
                  <a:pt x="1761548" y="140620"/>
                  <a:pt x="3378929" y="4595"/>
                  <a:pt x="5068394" y="6892"/>
                </a:cubicBezTo>
                <a:lnTo>
                  <a:pt x="5252344" y="6264540"/>
                </a:lnTo>
                <a:lnTo>
                  <a:pt x="631927" y="6249610"/>
                </a:lnTo>
                <a:lnTo>
                  <a:pt x="0" y="0"/>
                </a:lnTo>
                <a:close/>
              </a:path>
            </a:pathLst>
          </a:custGeom>
          <a:pattFill prst="pct80">
            <a:fgClr>
              <a:srgbClr val="00B050"/>
            </a:fgClr>
            <a:bgClr>
              <a:schemeClr val="bg1"/>
            </a:bgClr>
          </a:patt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97FC23FC-11F6-B1CC-8428-81D6711C2A16}"/>
              </a:ext>
            </a:extLst>
          </p:cNvPr>
          <p:cNvSpPr/>
          <p:nvPr/>
        </p:nvSpPr>
        <p:spPr>
          <a:xfrm rot="169657" flipV="1">
            <a:off x="2978411" y="3043074"/>
            <a:ext cx="3373568" cy="3669454"/>
          </a:xfrm>
          <a:custGeom>
            <a:avLst/>
            <a:gdLst>
              <a:gd name="connsiteX0" fmla="*/ 0 w 5104436"/>
              <a:gd name="connsiteY0" fmla="*/ 0 h 6568633"/>
              <a:gd name="connsiteX1" fmla="*/ 4899938 w 5104436"/>
              <a:gd name="connsiteY1" fmla="*/ 0 h 6568633"/>
              <a:gd name="connsiteX2" fmla="*/ 5104436 w 5104436"/>
              <a:gd name="connsiteY2" fmla="*/ 204498 h 6568633"/>
              <a:gd name="connsiteX3" fmla="*/ 5104436 w 5104436"/>
              <a:gd name="connsiteY3" fmla="*/ 6364135 h 6568633"/>
              <a:gd name="connsiteX4" fmla="*/ 4899938 w 5104436"/>
              <a:gd name="connsiteY4" fmla="*/ 6568633 h 6568633"/>
              <a:gd name="connsiteX5" fmla="*/ 0 w 5104436"/>
              <a:gd name="connsiteY5" fmla="*/ 6568633 h 6568633"/>
              <a:gd name="connsiteX0" fmla="*/ 0 w 5104436"/>
              <a:gd name="connsiteY0" fmla="*/ 0 h 6607177"/>
              <a:gd name="connsiteX1" fmla="*/ 4899938 w 5104436"/>
              <a:gd name="connsiteY1" fmla="*/ 0 h 6607177"/>
              <a:gd name="connsiteX2" fmla="*/ 5104436 w 5104436"/>
              <a:gd name="connsiteY2" fmla="*/ 204498 h 6607177"/>
              <a:gd name="connsiteX3" fmla="*/ 5104436 w 5104436"/>
              <a:gd name="connsiteY3" fmla="*/ 6364135 h 6607177"/>
              <a:gd name="connsiteX4" fmla="*/ 4899938 w 5104436"/>
              <a:gd name="connsiteY4" fmla="*/ 6568633 h 6607177"/>
              <a:gd name="connsiteX5" fmla="*/ 0 w 5104436"/>
              <a:gd name="connsiteY5" fmla="*/ 6568633 h 6607177"/>
              <a:gd name="connsiteX6" fmla="*/ 0 w 5104436"/>
              <a:gd name="connsiteY6" fmla="*/ 0 h 6607177"/>
              <a:gd name="connsiteX0" fmla="*/ 0 w 5104436"/>
              <a:gd name="connsiteY0" fmla="*/ 0 h 6607177"/>
              <a:gd name="connsiteX1" fmla="*/ 4899938 w 5104436"/>
              <a:gd name="connsiteY1" fmla="*/ 0 h 6607177"/>
              <a:gd name="connsiteX2" fmla="*/ 5104436 w 5104436"/>
              <a:gd name="connsiteY2" fmla="*/ 204498 h 6607177"/>
              <a:gd name="connsiteX3" fmla="*/ 5104436 w 5104436"/>
              <a:gd name="connsiteY3" fmla="*/ 6364135 h 6607177"/>
              <a:gd name="connsiteX4" fmla="*/ 4899938 w 5104436"/>
              <a:gd name="connsiteY4" fmla="*/ 6568633 h 6607177"/>
              <a:gd name="connsiteX5" fmla="*/ 0 w 5104436"/>
              <a:gd name="connsiteY5" fmla="*/ 6568633 h 6607177"/>
              <a:gd name="connsiteX6" fmla="*/ 0 w 5104436"/>
              <a:gd name="connsiteY6" fmla="*/ 0 h 6607177"/>
              <a:gd name="connsiteX0" fmla="*/ 0 w 5104436"/>
              <a:gd name="connsiteY0" fmla="*/ 0 h 6607177"/>
              <a:gd name="connsiteX1" fmla="*/ 4899938 w 5104436"/>
              <a:gd name="connsiteY1" fmla="*/ 0 h 6607177"/>
              <a:gd name="connsiteX2" fmla="*/ 5104436 w 5104436"/>
              <a:gd name="connsiteY2" fmla="*/ 204498 h 6607177"/>
              <a:gd name="connsiteX3" fmla="*/ 5104436 w 5104436"/>
              <a:gd name="connsiteY3" fmla="*/ 6364135 h 6607177"/>
              <a:gd name="connsiteX4" fmla="*/ 4899938 w 5104436"/>
              <a:gd name="connsiteY4" fmla="*/ 6568633 h 6607177"/>
              <a:gd name="connsiteX5" fmla="*/ 0 w 5104436"/>
              <a:gd name="connsiteY5" fmla="*/ 6568633 h 6607177"/>
              <a:gd name="connsiteX6" fmla="*/ 0 w 5104436"/>
              <a:gd name="connsiteY6" fmla="*/ 0 h 6607177"/>
              <a:gd name="connsiteX0" fmla="*/ 0 w 5104436"/>
              <a:gd name="connsiteY0" fmla="*/ 0 h 6634554"/>
              <a:gd name="connsiteX1" fmla="*/ 4899938 w 5104436"/>
              <a:gd name="connsiteY1" fmla="*/ 0 h 6634554"/>
              <a:gd name="connsiteX2" fmla="*/ 5104436 w 5104436"/>
              <a:gd name="connsiteY2" fmla="*/ 204498 h 6634554"/>
              <a:gd name="connsiteX3" fmla="*/ 5104436 w 5104436"/>
              <a:gd name="connsiteY3" fmla="*/ 6364135 h 6634554"/>
              <a:gd name="connsiteX4" fmla="*/ 4899938 w 5104436"/>
              <a:gd name="connsiteY4" fmla="*/ 6568633 h 6634554"/>
              <a:gd name="connsiteX5" fmla="*/ 221455 w 5104436"/>
              <a:gd name="connsiteY5" fmla="*/ 6603324 h 6634554"/>
              <a:gd name="connsiteX6" fmla="*/ 0 w 5104436"/>
              <a:gd name="connsiteY6" fmla="*/ 0 h 6634554"/>
              <a:gd name="connsiteX0" fmla="*/ 0 w 5104436"/>
              <a:gd name="connsiteY0" fmla="*/ 0 h 6634554"/>
              <a:gd name="connsiteX1" fmla="*/ 4899938 w 5104436"/>
              <a:gd name="connsiteY1" fmla="*/ 0 h 6634554"/>
              <a:gd name="connsiteX2" fmla="*/ 5104436 w 5104436"/>
              <a:gd name="connsiteY2" fmla="*/ 204498 h 6634554"/>
              <a:gd name="connsiteX3" fmla="*/ 4899938 w 5104436"/>
              <a:gd name="connsiteY3" fmla="*/ 6568633 h 6634554"/>
              <a:gd name="connsiteX4" fmla="*/ 221455 w 5104436"/>
              <a:gd name="connsiteY4" fmla="*/ 6603324 h 6634554"/>
              <a:gd name="connsiteX5" fmla="*/ 0 w 5104436"/>
              <a:gd name="connsiteY5" fmla="*/ 0 h 6634554"/>
              <a:gd name="connsiteX0" fmla="*/ 0 w 5216303"/>
              <a:gd name="connsiteY0" fmla="*/ 0 h 6624464"/>
              <a:gd name="connsiteX1" fmla="*/ 4899938 w 5216303"/>
              <a:gd name="connsiteY1" fmla="*/ 0 h 6624464"/>
              <a:gd name="connsiteX2" fmla="*/ 5104436 w 5216303"/>
              <a:gd name="connsiteY2" fmla="*/ 204498 h 6624464"/>
              <a:gd name="connsiteX3" fmla="*/ 5216303 w 5216303"/>
              <a:gd name="connsiteY3" fmla="*/ 6481907 h 6624464"/>
              <a:gd name="connsiteX4" fmla="*/ 221455 w 5216303"/>
              <a:gd name="connsiteY4" fmla="*/ 6603324 h 6624464"/>
              <a:gd name="connsiteX5" fmla="*/ 0 w 5216303"/>
              <a:gd name="connsiteY5" fmla="*/ 0 h 6624464"/>
              <a:gd name="connsiteX0" fmla="*/ 0 w 5216303"/>
              <a:gd name="connsiteY0" fmla="*/ 0 h 6481907"/>
              <a:gd name="connsiteX1" fmla="*/ 4899938 w 5216303"/>
              <a:gd name="connsiteY1" fmla="*/ 0 h 6481907"/>
              <a:gd name="connsiteX2" fmla="*/ 5104436 w 5216303"/>
              <a:gd name="connsiteY2" fmla="*/ 204498 h 6481907"/>
              <a:gd name="connsiteX3" fmla="*/ 5216303 w 5216303"/>
              <a:gd name="connsiteY3" fmla="*/ 6481907 h 6481907"/>
              <a:gd name="connsiteX4" fmla="*/ 379637 w 5216303"/>
              <a:gd name="connsiteY4" fmla="*/ 6447216 h 6481907"/>
              <a:gd name="connsiteX5" fmla="*/ 0 w 5216303"/>
              <a:gd name="connsiteY5" fmla="*/ 0 h 6481907"/>
              <a:gd name="connsiteX0" fmla="*/ 0 w 5216303"/>
              <a:gd name="connsiteY0" fmla="*/ 0 h 6481907"/>
              <a:gd name="connsiteX1" fmla="*/ 4899938 w 5216303"/>
              <a:gd name="connsiteY1" fmla="*/ 0 h 6481907"/>
              <a:gd name="connsiteX2" fmla="*/ 5104436 w 5216303"/>
              <a:gd name="connsiteY2" fmla="*/ 204498 h 6481907"/>
              <a:gd name="connsiteX3" fmla="*/ 5216303 w 5216303"/>
              <a:gd name="connsiteY3" fmla="*/ 6481907 h 6481907"/>
              <a:gd name="connsiteX4" fmla="*/ 379637 w 5216303"/>
              <a:gd name="connsiteY4" fmla="*/ 6447216 h 6481907"/>
              <a:gd name="connsiteX5" fmla="*/ 0 w 5216303"/>
              <a:gd name="connsiteY5" fmla="*/ 0 h 6481907"/>
              <a:gd name="connsiteX0" fmla="*/ 0 w 5216303"/>
              <a:gd name="connsiteY0" fmla="*/ 699039 h 7180946"/>
              <a:gd name="connsiteX1" fmla="*/ 5104436 w 5216303"/>
              <a:gd name="connsiteY1" fmla="*/ 903537 h 7180946"/>
              <a:gd name="connsiteX2" fmla="*/ 5216303 w 5216303"/>
              <a:gd name="connsiteY2" fmla="*/ 7180946 h 7180946"/>
              <a:gd name="connsiteX3" fmla="*/ 379637 w 5216303"/>
              <a:gd name="connsiteY3" fmla="*/ 7146255 h 7180946"/>
              <a:gd name="connsiteX4" fmla="*/ 0 w 5216303"/>
              <a:gd name="connsiteY4" fmla="*/ 699039 h 7180946"/>
              <a:gd name="connsiteX0" fmla="*/ 0 w 5216303"/>
              <a:gd name="connsiteY0" fmla="*/ 460787 h 6942694"/>
              <a:gd name="connsiteX1" fmla="*/ 5104436 w 5216303"/>
              <a:gd name="connsiteY1" fmla="*/ 665285 h 6942694"/>
              <a:gd name="connsiteX2" fmla="*/ 5216303 w 5216303"/>
              <a:gd name="connsiteY2" fmla="*/ 6942694 h 6942694"/>
              <a:gd name="connsiteX3" fmla="*/ 379637 w 5216303"/>
              <a:gd name="connsiteY3" fmla="*/ 6908003 h 6942694"/>
              <a:gd name="connsiteX4" fmla="*/ 0 w 5216303"/>
              <a:gd name="connsiteY4" fmla="*/ 460787 h 6942694"/>
              <a:gd name="connsiteX0" fmla="*/ 0 w 5216303"/>
              <a:gd name="connsiteY0" fmla="*/ 101063 h 6582970"/>
              <a:gd name="connsiteX1" fmla="*/ 5104436 w 5216303"/>
              <a:gd name="connsiteY1" fmla="*/ 305561 h 6582970"/>
              <a:gd name="connsiteX2" fmla="*/ 5216303 w 5216303"/>
              <a:gd name="connsiteY2" fmla="*/ 6582970 h 6582970"/>
              <a:gd name="connsiteX3" fmla="*/ 379637 w 5216303"/>
              <a:gd name="connsiteY3" fmla="*/ 6548279 h 6582970"/>
              <a:gd name="connsiteX4" fmla="*/ 0 w 5216303"/>
              <a:gd name="connsiteY4" fmla="*/ 101063 h 6582970"/>
              <a:gd name="connsiteX0" fmla="*/ 0 w 5216303"/>
              <a:gd name="connsiteY0" fmla="*/ -1 h 6481906"/>
              <a:gd name="connsiteX1" fmla="*/ 5104436 w 5216303"/>
              <a:gd name="connsiteY1" fmla="*/ 204497 h 6481906"/>
              <a:gd name="connsiteX2" fmla="*/ 5216303 w 5216303"/>
              <a:gd name="connsiteY2" fmla="*/ 6481906 h 6481906"/>
              <a:gd name="connsiteX3" fmla="*/ 379637 w 5216303"/>
              <a:gd name="connsiteY3" fmla="*/ 6447215 h 6481906"/>
              <a:gd name="connsiteX4" fmla="*/ 0 w 5216303"/>
              <a:gd name="connsiteY4" fmla="*/ -1 h 6481906"/>
              <a:gd name="connsiteX0" fmla="*/ 0 w 5216303"/>
              <a:gd name="connsiteY0" fmla="*/ 1 h 6481908"/>
              <a:gd name="connsiteX1" fmla="*/ 5104436 w 5216303"/>
              <a:gd name="connsiteY1" fmla="*/ 204499 h 6481908"/>
              <a:gd name="connsiteX2" fmla="*/ 5216303 w 5216303"/>
              <a:gd name="connsiteY2" fmla="*/ 6481908 h 6481908"/>
              <a:gd name="connsiteX3" fmla="*/ 379637 w 5216303"/>
              <a:gd name="connsiteY3" fmla="*/ 6447217 h 6481908"/>
              <a:gd name="connsiteX4" fmla="*/ 0 w 5216303"/>
              <a:gd name="connsiteY4" fmla="*/ 1 h 6481908"/>
              <a:gd name="connsiteX0" fmla="*/ 0 w 5180261"/>
              <a:gd name="connsiteY0" fmla="*/ 0 h 6284301"/>
              <a:gd name="connsiteX1" fmla="*/ 5068394 w 5180261"/>
              <a:gd name="connsiteY1" fmla="*/ 6892 h 6284301"/>
              <a:gd name="connsiteX2" fmla="*/ 5180261 w 5180261"/>
              <a:gd name="connsiteY2" fmla="*/ 6284301 h 6284301"/>
              <a:gd name="connsiteX3" fmla="*/ 343595 w 5180261"/>
              <a:gd name="connsiteY3" fmla="*/ 6249610 h 6284301"/>
              <a:gd name="connsiteX4" fmla="*/ 0 w 5180261"/>
              <a:gd name="connsiteY4" fmla="*/ 0 h 6284301"/>
              <a:gd name="connsiteX0" fmla="*/ 0 w 5180261"/>
              <a:gd name="connsiteY0" fmla="*/ 0 h 6284301"/>
              <a:gd name="connsiteX1" fmla="*/ 5068394 w 5180261"/>
              <a:gd name="connsiteY1" fmla="*/ 6892 h 6284301"/>
              <a:gd name="connsiteX2" fmla="*/ 5180261 w 5180261"/>
              <a:gd name="connsiteY2" fmla="*/ 6284301 h 6284301"/>
              <a:gd name="connsiteX3" fmla="*/ 343595 w 5180261"/>
              <a:gd name="connsiteY3" fmla="*/ 6249610 h 6284301"/>
              <a:gd name="connsiteX4" fmla="*/ 0 w 5180261"/>
              <a:gd name="connsiteY4" fmla="*/ 0 h 6284301"/>
              <a:gd name="connsiteX0" fmla="*/ 0 w 5180261"/>
              <a:gd name="connsiteY0" fmla="*/ 0 h 6284301"/>
              <a:gd name="connsiteX1" fmla="*/ 5068394 w 5180261"/>
              <a:gd name="connsiteY1" fmla="*/ 6892 h 6284301"/>
              <a:gd name="connsiteX2" fmla="*/ 5180261 w 5180261"/>
              <a:gd name="connsiteY2" fmla="*/ 6284301 h 6284301"/>
              <a:gd name="connsiteX3" fmla="*/ 631927 w 5180261"/>
              <a:gd name="connsiteY3" fmla="*/ 6249610 h 6284301"/>
              <a:gd name="connsiteX4" fmla="*/ 0 w 5180261"/>
              <a:gd name="connsiteY4" fmla="*/ 0 h 6284301"/>
              <a:gd name="connsiteX0" fmla="*/ 0 w 5252344"/>
              <a:gd name="connsiteY0" fmla="*/ 0 h 6264540"/>
              <a:gd name="connsiteX1" fmla="*/ 5068394 w 5252344"/>
              <a:gd name="connsiteY1" fmla="*/ 6892 h 6264540"/>
              <a:gd name="connsiteX2" fmla="*/ 5252344 w 5252344"/>
              <a:gd name="connsiteY2" fmla="*/ 6264540 h 6264540"/>
              <a:gd name="connsiteX3" fmla="*/ 631927 w 5252344"/>
              <a:gd name="connsiteY3" fmla="*/ 6249610 h 6264540"/>
              <a:gd name="connsiteX4" fmla="*/ 0 w 5252344"/>
              <a:gd name="connsiteY4" fmla="*/ 0 h 6264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52344" h="6264540">
                <a:moveTo>
                  <a:pt x="0" y="0"/>
                </a:moveTo>
                <a:cubicBezTo>
                  <a:pt x="1761548" y="140620"/>
                  <a:pt x="3378929" y="4595"/>
                  <a:pt x="5068394" y="6892"/>
                </a:cubicBezTo>
                <a:lnTo>
                  <a:pt x="5252344" y="6264540"/>
                </a:lnTo>
                <a:lnTo>
                  <a:pt x="631927" y="624961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F19FA48A-D313-DFAC-522A-DDEF083A1CFE}"/>
              </a:ext>
            </a:extLst>
          </p:cNvPr>
          <p:cNvGrpSpPr/>
          <p:nvPr/>
        </p:nvGrpSpPr>
        <p:grpSpPr>
          <a:xfrm>
            <a:off x="-2765688" y="4629972"/>
            <a:ext cx="594107" cy="3293535"/>
            <a:chOff x="6079104" y="3235805"/>
            <a:chExt cx="594107" cy="3293535"/>
          </a:xfrm>
          <a:scene3d>
            <a:camera prst="perspectiveFront"/>
            <a:lightRig rig="threePt" dir="t"/>
          </a:scene3d>
        </p:grpSpPr>
        <p:grpSp>
          <p:nvGrpSpPr>
            <p:cNvPr id="1025" name="Group 1024">
              <a:extLst>
                <a:ext uri="{FF2B5EF4-FFF2-40B4-BE49-F238E27FC236}">
                  <a16:creationId xmlns:a16="http://schemas.microsoft.com/office/drawing/2014/main" id="{18EB28B5-DC45-3617-FBEF-B22508AB79BC}"/>
                </a:ext>
              </a:extLst>
            </p:cNvPr>
            <p:cNvGrpSpPr/>
            <p:nvPr/>
          </p:nvGrpSpPr>
          <p:grpSpPr>
            <a:xfrm rot="335740">
              <a:off x="6387756" y="3235805"/>
              <a:ext cx="285455" cy="320142"/>
              <a:chOff x="6028832" y="3044304"/>
              <a:chExt cx="285455" cy="320142"/>
            </a:xfrm>
          </p:grpSpPr>
          <p:sp>
            <p:nvSpPr>
              <p:cNvPr id="1040" name="Rectangle 1039">
                <a:extLst>
                  <a:ext uri="{FF2B5EF4-FFF2-40B4-BE49-F238E27FC236}">
                    <a16:creationId xmlns:a16="http://schemas.microsoft.com/office/drawing/2014/main" id="{27E56030-B35E-3C97-D73A-0D6F27A3E1FE}"/>
                  </a:ext>
                </a:extLst>
              </p:cNvPr>
              <p:cNvSpPr/>
              <p:nvPr/>
            </p:nvSpPr>
            <p:spPr>
              <a:xfrm rot="16200000">
                <a:off x="6117600" y="3061220"/>
                <a:ext cx="213603" cy="17977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1" name="Arc 1040">
                <a:extLst>
                  <a:ext uri="{FF2B5EF4-FFF2-40B4-BE49-F238E27FC236}">
                    <a16:creationId xmlns:a16="http://schemas.microsoft.com/office/drawing/2014/main" id="{DEAF70EA-EF06-4F39-0886-D0DB491F49B2}"/>
                  </a:ext>
                </a:extLst>
              </p:cNvPr>
              <p:cNvSpPr/>
              <p:nvPr/>
            </p:nvSpPr>
            <p:spPr>
              <a:xfrm rot="21329122">
                <a:off x="6028832" y="3110403"/>
                <a:ext cx="228589" cy="254043"/>
              </a:xfrm>
              <a:prstGeom prst="arc">
                <a:avLst>
                  <a:gd name="adj1" fmla="val 6246832"/>
                  <a:gd name="adj2" fmla="val 18894665"/>
                </a:avLst>
              </a:prstGeom>
              <a:ln w="76200">
                <a:gradFill>
                  <a:gsLst>
                    <a:gs pos="0">
                      <a:schemeClr val="tx1"/>
                    </a:gs>
                    <a:gs pos="40000">
                      <a:schemeClr val="bg1"/>
                    </a:gs>
                    <a:gs pos="7700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027" name="Group 1026">
              <a:extLst>
                <a:ext uri="{FF2B5EF4-FFF2-40B4-BE49-F238E27FC236}">
                  <a16:creationId xmlns:a16="http://schemas.microsoft.com/office/drawing/2014/main" id="{015FD487-41BF-9F59-9400-C2F1335AEC5E}"/>
                </a:ext>
              </a:extLst>
            </p:cNvPr>
            <p:cNvGrpSpPr/>
            <p:nvPr/>
          </p:nvGrpSpPr>
          <p:grpSpPr>
            <a:xfrm>
              <a:off x="6079104" y="6209198"/>
              <a:ext cx="285455" cy="320142"/>
              <a:chOff x="6028832" y="3044304"/>
              <a:chExt cx="285455" cy="320142"/>
            </a:xfrm>
          </p:grpSpPr>
          <p:sp>
            <p:nvSpPr>
              <p:cNvPr id="1038" name="Rectangle 1037">
                <a:extLst>
                  <a:ext uri="{FF2B5EF4-FFF2-40B4-BE49-F238E27FC236}">
                    <a16:creationId xmlns:a16="http://schemas.microsoft.com/office/drawing/2014/main" id="{918ACB73-97EF-ABB7-7552-77FBF25DA206}"/>
                  </a:ext>
                </a:extLst>
              </p:cNvPr>
              <p:cNvSpPr/>
              <p:nvPr/>
            </p:nvSpPr>
            <p:spPr>
              <a:xfrm rot="16200000">
                <a:off x="6117600" y="3061220"/>
                <a:ext cx="213603" cy="17977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9" name="Arc 1038">
                <a:extLst>
                  <a:ext uri="{FF2B5EF4-FFF2-40B4-BE49-F238E27FC236}">
                    <a16:creationId xmlns:a16="http://schemas.microsoft.com/office/drawing/2014/main" id="{3E09A073-1E7F-F45F-CDC9-6974672E8D48}"/>
                  </a:ext>
                </a:extLst>
              </p:cNvPr>
              <p:cNvSpPr/>
              <p:nvPr/>
            </p:nvSpPr>
            <p:spPr>
              <a:xfrm rot="21329122">
                <a:off x="6028832" y="3110403"/>
                <a:ext cx="228589" cy="254043"/>
              </a:xfrm>
              <a:prstGeom prst="arc">
                <a:avLst>
                  <a:gd name="adj1" fmla="val 6246832"/>
                  <a:gd name="adj2" fmla="val 18894665"/>
                </a:avLst>
              </a:prstGeom>
              <a:ln w="76200">
                <a:gradFill>
                  <a:gsLst>
                    <a:gs pos="0">
                      <a:schemeClr val="tx1"/>
                    </a:gs>
                    <a:gs pos="40000">
                      <a:schemeClr val="bg1"/>
                    </a:gs>
                    <a:gs pos="7700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028" name="Group 1027">
              <a:extLst>
                <a:ext uri="{FF2B5EF4-FFF2-40B4-BE49-F238E27FC236}">
                  <a16:creationId xmlns:a16="http://schemas.microsoft.com/office/drawing/2014/main" id="{7D91EC6E-9479-5B2F-6BC3-570225646622}"/>
                </a:ext>
              </a:extLst>
            </p:cNvPr>
            <p:cNvGrpSpPr/>
            <p:nvPr/>
          </p:nvGrpSpPr>
          <p:grpSpPr>
            <a:xfrm>
              <a:off x="6340177" y="3916274"/>
              <a:ext cx="285455" cy="320142"/>
              <a:chOff x="6028832" y="3044304"/>
              <a:chExt cx="285455" cy="320142"/>
            </a:xfrm>
          </p:grpSpPr>
          <p:sp>
            <p:nvSpPr>
              <p:cNvPr id="1036" name="Rectangle 1035">
                <a:extLst>
                  <a:ext uri="{FF2B5EF4-FFF2-40B4-BE49-F238E27FC236}">
                    <a16:creationId xmlns:a16="http://schemas.microsoft.com/office/drawing/2014/main" id="{F055B3C3-491D-2AA2-2D5E-484C408C15C0}"/>
                  </a:ext>
                </a:extLst>
              </p:cNvPr>
              <p:cNvSpPr/>
              <p:nvPr/>
            </p:nvSpPr>
            <p:spPr>
              <a:xfrm rot="16200000">
                <a:off x="6117600" y="3061220"/>
                <a:ext cx="213603" cy="17977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7" name="Arc 1036">
                <a:extLst>
                  <a:ext uri="{FF2B5EF4-FFF2-40B4-BE49-F238E27FC236}">
                    <a16:creationId xmlns:a16="http://schemas.microsoft.com/office/drawing/2014/main" id="{44AF9BDC-D985-2C99-2EB3-9A9E552B3211}"/>
                  </a:ext>
                </a:extLst>
              </p:cNvPr>
              <p:cNvSpPr/>
              <p:nvPr/>
            </p:nvSpPr>
            <p:spPr>
              <a:xfrm rot="21329122">
                <a:off x="6028832" y="3110403"/>
                <a:ext cx="228589" cy="254043"/>
              </a:xfrm>
              <a:prstGeom prst="arc">
                <a:avLst>
                  <a:gd name="adj1" fmla="val 6246832"/>
                  <a:gd name="adj2" fmla="val 18894665"/>
                </a:avLst>
              </a:prstGeom>
              <a:ln w="76200">
                <a:gradFill>
                  <a:gsLst>
                    <a:gs pos="0">
                      <a:schemeClr val="tx1"/>
                    </a:gs>
                    <a:gs pos="40000">
                      <a:schemeClr val="bg1"/>
                    </a:gs>
                    <a:gs pos="7700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029" name="Group 1028">
              <a:extLst>
                <a:ext uri="{FF2B5EF4-FFF2-40B4-BE49-F238E27FC236}">
                  <a16:creationId xmlns:a16="http://schemas.microsoft.com/office/drawing/2014/main" id="{6AE55679-AD03-F367-7502-16E8F248305F}"/>
                </a:ext>
              </a:extLst>
            </p:cNvPr>
            <p:cNvGrpSpPr/>
            <p:nvPr/>
          </p:nvGrpSpPr>
          <p:grpSpPr>
            <a:xfrm>
              <a:off x="6224402" y="4629973"/>
              <a:ext cx="285455" cy="320142"/>
              <a:chOff x="6028832" y="3044304"/>
              <a:chExt cx="285455" cy="320142"/>
            </a:xfrm>
          </p:grpSpPr>
          <p:sp>
            <p:nvSpPr>
              <p:cNvPr id="1034" name="Rectangle 1033">
                <a:extLst>
                  <a:ext uri="{FF2B5EF4-FFF2-40B4-BE49-F238E27FC236}">
                    <a16:creationId xmlns:a16="http://schemas.microsoft.com/office/drawing/2014/main" id="{308B6BCB-FA6A-6890-3027-1319C919A53D}"/>
                  </a:ext>
                </a:extLst>
              </p:cNvPr>
              <p:cNvSpPr/>
              <p:nvPr/>
            </p:nvSpPr>
            <p:spPr>
              <a:xfrm rot="16200000">
                <a:off x="6117600" y="3061220"/>
                <a:ext cx="213603" cy="17977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5" name="Arc 1034">
                <a:extLst>
                  <a:ext uri="{FF2B5EF4-FFF2-40B4-BE49-F238E27FC236}">
                    <a16:creationId xmlns:a16="http://schemas.microsoft.com/office/drawing/2014/main" id="{5E0DC255-3639-A4A8-F684-D55AD58CF9AC}"/>
                  </a:ext>
                </a:extLst>
              </p:cNvPr>
              <p:cNvSpPr/>
              <p:nvPr/>
            </p:nvSpPr>
            <p:spPr>
              <a:xfrm rot="21329122">
                <a:off x="6028832" y="3110403"/>
                <a:ext cx="228589" cy="254043"/>
              </a:xfrm>
              <a:prstGeom prst="arc">
                <a:avLst>
                  <a:gd name="adj1" fmla="val 6246832"/>
                  <a:gd name="adj2" fmla="val 18894665"/>
                </a:avLst>
              </a:prstGeom>
              <a:ln w="76200">
                <a:gradFill>
                  <a:gsLst>
                    <a:gs pos="0">
                      <a:schemeClr val="tx1"/>
                    </a:gs>
                    <a:gs pos="40000">
                      <a:schemeClr val="bg1"/>
                    </a:gs>
                    <a:gs pos="7700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031" name="Group 1030">
              <a:extLst>
                <a:ext uri="{FF2B5EF4-FFF2-40B4-BE49-F238E27FC236}">
                  <a16:creationId xmlns:a16="http://schemas.microsoft.com/office/drawing/2014/main" id="{9369B78D-151B-4BE7-05B1-5F0A2F3786FD}"/>
                </a:ext>
              </a:extLst>
            </p:cNvPr>
            <p:cNvGrpSpPr/>
            <p:nvPr/>
          </p:nvGrpSpPr>
          <p:grpSpPr>
            <a:xfrm>
              <a:off x="6142261" y="5427544"/>
              <a:ext cx="285455" cy="320142"/>
              <a:chOff x="6028832" y="3044304"/>
              <a:chExt cx="285455" cy="320142"/>
            </a:xfrm>
          </p:grpSpPr>
          <p:sp>
            <p:nvSpPr>
              <p:cNvPr id="1032" name="Rectangle 1031">
                <a:extLst>
                  <a:ext uri="{FF2B5EF4-FFF2-40B4-BE49-F238E27FC236}">
                    <a16:creationId xmlns:a16="http://schemas.microsoft.com/office/drawing/2014/main" id="{00F914B1-05B5-E988-E7E5-7602001188FA}"/>
                  </a:ext>
                </a:extLst>
              </p:cNvPr>
              <p:cNvSpPr/>
              <p:nvPr/>
            </p:nvSpPr>
            <p:spPr>
              <a:xfrm rot="16200000">
                <a:off x="6117600" y="3061220"/>
                <a:ext cx="213603" cy="17977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3" name="Arc 1032">
                <a:extLst>
                  <a:ext uri="{FF2B5EF4-FFF2-40B4-BE49-F238E27FC236}">
                    <a16:creationId xmlns:a16="http://schemas.microsoft.com/office/drawing/2014/main" id="{96CFD38E-7C60-875D-3FF1-4604B6E21736}"/>
                  </a:ext>
                </a:extLst>
              </p:cNvPr>
              <p:cNvSpPr/>
              <p:nvPr/>
            </p:nvSpPr>
            <p:spPr>
              <a:xfrm rot="21329122">
                <a:off x="6028832" y="3110403"/>
                <a:ext cx="228589" cy="254043"/>
              </a:xfrm>
              <a:prstGeom prst="arc">
                <a:avLst>
                  <a:gd name="adj1" fmla="val 6246832"/>
                  <a:gd name="adj2" fmla="val 18894665"/>
                </a:avLst>
              </a:prstGeom>
              <a:ln w="76200">
                <a:gradFill>
                  <a:gsLst>
                    <a:gs pos="0">
                      <a:schemeClr val="tx1"/>
                    </a:gs>
                    <a:gs pos="40000">
                      <a:schemeClr val="bg1"/>
                    </a:gs>
                    <a:gs pos="7700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D010DFE1-6499-0402-7B83-D770EE12BFE4}"/>
              </a:ext>
            </a:extLst>
          </p:cNvPr>
          <p:cNvSpPr/>
          <p:nvPr/>
        </p:nvSpPr>
        <p:spPr>
          <a:xfrm rot="257589" flipV="1">
            <a:off x="3007131" y="2837428"/>
            <a:ext cx="3373568" cy="3863617"/>
          </a:xfrm>
          <a:custGeom>
            <a:avLst/>
            <a:gdLst>
              <a:gd name="connsiteX0" fmla="*/ 0 w 5104436"/>
              <a:gd name="connsiteY0" fmla="*/ 0 h 6568633"/>
              <a:gd name="connsiteX1" fmla="*/ 4899938 w 5104436"/>
              <a:gd name="connsiteY1" fmla="*/ 0 h 6568633"/>
              <a:gd name="connsiteX2" fmla="*/ 5104436 w 5104436"/>
              <a:gd name="connsiteY2" fmla="*/ 204498 h 6568633"/>
              <a:gd name="connsiteX3" fmla="*/ 5104436 w 5104436"/>
              <a:gd name="connsiteY3" fmla="*/ 6364135 h 6568633"/>
              <a:gd name="connsiteX4" fmla="*/ 4899938 w 5104436"/>
              <a:gd name="connsiteY4" fmla="*/ 6568633 h 6568633"/>
              <a:gd name="connsiteX5" fmla="*/ 0 w 5104436"/>
              <a:gd name="connsiteY5" fmla="*/ 6568633 h 6568633"/>
              <a:gd name="connsiteX0" fmla="*/ 0 w 5104436"/>
              <a:gd name="connsiteY0" fmla="*/ 0 h 6607177"/>
              <a:gd name="connsiteX1" fmla="*/ 4899938 w 5104436"/>
              <a:gd name="connsiteY1" fmla="*/ 0 h 6607177"/>
              <a:gd name="connsiteX2" fmla="*/ 5104436 w 5104436"/>
              <a:gd name="connsiteY2" fmla="*/ 204498 h 6607177"/>
              <a:gd name="connsiteX3" fmla="*/ 5104436 w 5104436"/>
              <a:gd name="connsiteY3" fmla="*/ 6364135 h 6607177"/>
              <a:gd name="connsiteX4" fmla="*/ 4899938 w 5104436"/>
              <a:gd name="connsiteY4" fmla="*/ 6568633 h 6607177"/>
              <a:gd name="connsiteX5" fmla="*/ 0 w 5104436"/>
              <a:gd name="connsiteY5" fmla="*/ 6568633 h 6607177"/>
              <a:gd name="connsiteX6" fmla="*/ 0 w 5104436"/>
              <a:gd name="connsiteY6" fmla="*/ 0 h 6607177"/>
              <a:gd name="connsiteX0" fmla="*/ 0 w 5104436"/>
              <a:gd name="connsiteY0" fmla="*/ 0 h 6607177"/>
              <a:gd name="connsiteX1" fmla="*/ 4899938 w 5104436"/>
              <a:gd name="connsiteY1" fmla="*/ 0 h 6607177"/>
              <a:gd name="connsiteX2" fmla="*/ 5104436 w 5104436"/>
              <a:gd name="connsiteY2" fmla="*/ 204498 h 6607177"/>
              <a:gd name="connsiteX3" fmla="*/ 5104436 w 5104436"/>
              <a:gd name="connsiteY3" fmla="*/ 6364135 h 6607177"/>
              <a:gd name="connsiteX4" fmla="*/ 4899938 w 5104436"/>
              <a:gd name="connsiteY4" fmla="*/ 6568633 h 6607177"/>
              <a:gd name="connsiteX5" fmla="*/ 0 w 5104436"/>
              <a:gd name="connsiteY5" fmla="*/ 6568633 h 6607177"/>
              <a:gd name="connsiteX6" fmla="*/ 0 w 5104436"/>
              <a:gd name="connsiteY6" fmla="*/ 0 h 6607177"/>
              <a:gd name="connsiteX0" fmla="*/ 0 w 5104436"/>
              <a:gd name="connsiteY0" fmla="*/ 0 h 6607177"/>
              <a:gd name="connsiteX1" fmla="*/ 4899938 w 5104436"/>
              <a:gd name="connsiteY1" fmla="*/ 0 h 6607177"/>
              <a:gd name="connsiteX2" fmla="*/ 5104436 w 5104436"/>
              <a:gd name="connsiteY2" fmla="*/ 204498 h 6607177"/>
              <a:gd name="connsiteX3" fmla="*/ 5104436 w 5104436"/>
              <a:gd name="connsiteY3" fmla="*/ 6364135 h 6607177"/>
              <a:gd name="connsiteX4" fmla="*/ 4899938 w 5104436"/>
              <a:gd name="connsiteY4" fmla="*/ 6568633 h 6607177"/>
              <a:gd name="connsiteX5" fmla="*/ 0 w 5104436"/>
              <a:gd name="connsiteY5" fmla="*/ 6568633 h 6607177"/>
              <a:gd name="connsiteX6" fmla="*/ 0 w 5104436"/>
              <a:gd name="connsiteY6" fmla="*/ 0 h 6607177"/>
              <a:gd name="connsiteX0" fmla="*/ 0 w 5104436"/>
              <a:gd name="connsiteY0" fmla="*/ 0 h 6634554"/>
              <a:gd name="connsiteX1" fmla="*/ 4899938 w 5104436"/>
              <a:gd name="connsiteY1" fmla="*/ 0 h 6634554"/>
              <a:gd name="connsiteX2" fmla="*/ 5104436 w 5104436"/>
              <a:gd name="connsiteY2" fmla="*/ 204498 h 6634554"/>
              <a:gd name="connsiteX3" fmla="*/ 5104436 w 5104436"/>
              <a:gd name="connsiteY3" fmla="*/ 6364135 h 6634554"/>
              <a:gd name="connsiteX4" fmla="*/ 4899938 w 5104436"/>
              <a:gd name="connsiteY4" fmla="*/ 6568633 h 6634554"/>
              <a:gd name="connsiteX5" fmla="*/ 221455 w 5104436"/>
              <a:gd name="connsiteY5" fmla="*/ 6603324 h 6634554"/>
              <a:gd name="connsiteX6" fmla="*/ 0 w 5104436"/>
              <a:gd name="connsiteY6" fmla="*/ 0 h 6634554"/>
              <a:gd name="connsiteX0" fmla="*/ 0 w 5104436"/>
              <a:gd name="connsiteY0" fmla="*/ 0 h 6634554"/>
              <a:gd name="connsiteX1" fmla="*/ 4899938 w 5104436"/>
              <a:gd name="connsiteY1" fmla="*/ 0 h 6634554"/>
              <a:gd name="connsiteX2" fmla="*/ 5104436 w 5104436"/>
              <a:gd name="connsiteY2" fmla="*/ 204498 h 6634554"/>
              <a:gd name="connsiteX3" fmla="*/ 4899938 w 5104436"/>
              <a:gd name="connsiteY3" fmla="*/ 6568633 h 6634554"/>
              <a:gd name="connsiteX4" fmla="*/ 221455 w 5104436"/>
              <a:gd name="connsiteY4" fmla="*/ 6603324 h 6634554"/>
              <a:gd name="connsiteX5" fmla="*/ 0 w 5104436"/>
              <a:gd name="connsiteY5" fmla="*/ 0 h 6634554"/>
              <a:gd name="connsiteX0" fmla="*/ 0 w 5216303"/>
              <a:gd name="connsiteY0" fmla="*/ 0 h 6624464"/>
              <a:gd name="connsiteX1" fmla="*/ 4899938 w 5216303"/>
              <a:gd name="connsiteY1" fmla="*/ 0 h 6624464"/>
              <a:gd name="connsiteX2" fmla="*/ 5104436 w 5216303"/>
              <a:gd name="connsiteY2" fmla="*/ 204498 h 6624464"/>
              <a:gd name="connsiteX3" fmla="*/ 5216303 w 5216303"/>
              <a:gd name="connsiteY3" fmla="*/ 6481907 h 6624464"/>
              <a:gd name="connsiteX4" fmla="*/ 221455 w 5216303"/>
              <a:gd name="connsiteY4" fmla="*/ 6603324 h 6624464"/>
              <a:gd name="connsiteX5" fmla="*/ 0 w 5216303"/>
              <a:gd name="connsiteY5" fmla="*/ 0 h 6624464"/>
              <a:gd name="connsiteX0" fmla="*/ 0 w 5216303"/>
              <a:gd name="connsiteY0" fmla="*/ 0 h 6481907"/>
              <a:gd name="connsiteX1" fmla="*/ 4899938 w 5216303"/>
              <a:gd name="connsiteY1" fmla="*/ 0 h 6481907"/>
              <a:gd name="connsiteX2" fmla="*/ 5104436 w 5216303"/>
              <a:gd name="connsiteY2" fmla="*/ 204498 h 6481907"/>
              <a:gd name="connsiteX3" fmla="*/ 5216303 w 5216303"/>
              <a:gd name="connsiteY3" fmla="*/ 6481907 h 6481907"/>
              <a:gd name="connsiteX4" fmla="*/ 379637 w 5216303"/>
              <a:gd name="connsiteY4" fmla="*/ 6447216 h 6481907"/>
              <a:gd name="connsiteX5" fmla="*/ 0 w 5216303"/>
              <a:gd name="connsiteY5" fmla="*/ 0 h 6481907"/>
              <a:gd name="connsiteX0" fmla="*/ 0 w 5216303"/>
              <a:gd name="connsiteY0" fmla="*/ 0 h 6481907"/>
              <a:gd name="connsiteX1" fmla="*/ 4899938 w 5216303"/>
              <a:gd name="connsiteY1" fmla="*/ 0 h 6481907"/>
              <a:gd name="connsiteX2" fmla="*/ 5104436 w 5216303"/>
              <a:gd name="connsiteY2" fmla="*/ 204498 h 6481907"/>
              <a:gd name="connsiteX3" fmla="*/ 5216303 w 5216303"/>
              <a:gd name="connsiteY3" fmla="*/ 6481907 h 6481907"/>
              <a:gd name="connsiteX4" fmla="*/ 379637 w 5216303"/>
              <a:gd name="connsiteY4" fmla="*/ 6447216 h 6481907"/>
              <a:gd name="connsiteX5" fmla="*/ 0 w 5216303"/>
              <a:gd name="connsiteY5" fmla="*/ 0 h 6481907"/>
              <a:gd name="connsiteX0" fmla="*/ 0 w 5216303"/>
              <a:gd name="connsiteY0" fmla="*/ 699039 h 7180946"/>
              <a:gd name="connsiteX1" fmla="*/ 5104436 w 5216303"/>
              <a:gd name="connsiteY1" fmla="*/ 903537 h 7180946"/>
              <a:gd name="connsiteX2" fmla="*/ 5216303 w 5216303"/>
              <a:gd name="connsiteY2" fmla="*/ 7180946 h 7180946"/>
              <a:gd name="connsiteX3" fmla="*/ 379637 w 5216303"/>
              <a:gd name="connsiteY3" fmla="*/ 7146255 h 7180946"/>
              <a:gd name="connsiteX4" fmla="*/ 0 w 5216303"/>
              <a:gd name="connsiteY4" fmla="*/ 699039 h 7180946"/>
              <a:gd name="connsiteX0" fmla="*/ 0 w 5216303"/>
              <a:gd name="connsiteY0" fmla="*/ 460787 h 6942694"/>
              <a:gd name="connsiteX1" fmla="*/ 5104436 w 5216303"/>
              <a:gd name="connsiteY1" fmla="*/ 665285 h 6942694"/>
              <a:gd name="connsiteX2" fmla="*/ 5216303 w 5216303"/>
              <a:gd name="connsiteY2" fmla="*/ 6942694 h 6942694"/>
              <a:gd name="connsiteX3" fmla="*/ 379637 w 5216303"/>
              <a:gd name="connsiteY3" fmla="*/ 6908003 h 6942694"/>
              <a:gd name="connsiteX4" fmla="*/ 0 w 5216303"/>
              <a:gd name="connsiteY4" fmla="*/ 460787 h 6942694"/>
              <a:gd name="connsiteX0" fmla="*/ 0 w 5216303"/>
              <a:gd name="connsiteY0" fmla="*/ 101063 h 6582970"/>
              <a:gd name="connsiteX1" fmla="*/ 5104436 w 5216303"/>
              <a:gd name="connsiteY1" fmla="*/ 305561 h 6582970"/>
              <a:gd name="connsiteX2" fmla="*/ 5216303 w 5216303"/>
              <a:gd name="connsiteY2" fmla="*/ 6582970 h 6582970"/>
              <a:gd name="connsiteX3" fmla="*/ 379637 w 5216303"/>
              <a:gd name="connsiteY3" fmla="*/ 6548279 h 6582970"/>
              <a:gd name="connsiteX4" fmla="*/ 0 w 5216303"/>
              <a:gd name="connsiteY4" fmla="*/ 101063 h 6582970"/>
              <a:gd name="connsiteX0" fmla="*/ 0 w 5216303"/>
              <a:gd name="connsiteY0" fmla="*/ -1 h 6481906"/>
              <a:gd name="connsiteX1" fmla="*/ 5104436 w 5216303"/>
              <a:gd name="connsiteY1" fmla="*/ 204497 h 6481906"/>
              <a:gd name="connsiteX2" fmla="*/ 5216303 w 5216303"/>
              <a:gd name="connsiteY2" fmla="*/ 6481906 h 6481906"/>
              <a:gd name="connsiteX3" fmla="*/ 379637 w 5216303"/>
              <a:gd name="connsiteY3" fmla="*/ 6447215 h 6481906"/>
              <a:gd name="connsiteX4" fmla="*/ 0 w 5216303"/>
              <a:gd name="connsiteY4" fmla="*/ -1 h 6481906"/>
              <a:gd name="connsiteX0" fmla="*/ 0 w 5216303"/>
              <a:gd name="connsiteY0" fmla="*/ 1 h 6481908"/>
              <a:gd name="connsiteX1" fmla="*/ 5104436 w 5216303"/>
              <a:gd name="connsiteY1" fmla="*/ 204499 h 6481908"/>
              <a:gd name="connsiteX2" fmla="*/ 5216303 w 5216303"/>
              <a:gd name="connsiteY2" fmla="*/ 6481908 h 6481908"/>
              <a:gd name="connsiteX3" fmla="*/ 379637 w 5216303"/>
              <a:gd name="connsiteY3" fmla="*/ 6447217 h 6481908"/>
              <a:gd name="connsiteX4" fmla="*/ 0 w 5216303"/>
              <a:gd name="connsiteY4" fmla="*/ 1 h 6481908"/>
              <a:gd name="connsiteX0" fmla="*/ 0 w 5180261"/>
              <a:gd name="connsiteY0" fmla="*/ 0 h 6284301"/>
              <a:gd name="connsiteX1" fmla="*/ 5068394 w 5180261"/>
              <a:gd name="connsiteY1" fmla="*/ 6892 h 6284301"/>
              <a:gd name="connsiteX2" fmla="*/ 5180261 w 5180261"/>
              <a:gd name="connsiteY2" fmla="*/ 6284301 h 6284301"/>
              <a:gd name="connsiteX3" fmla="*/ 343595 w 5180261"/>
              <a:gd name="connsiteY3" fmla="*/ 6249610 h 6284301"/>
              <a:gd name="connsiteX4" fmla="*/ 0 w 5180261"/>
              <a:gd name="connsiteY4" fmla="*/ 0 h 6284301"/>
              <a:gd name="connsiteX0" fmla="*/ 0 w 5180261"/>
              <a:gd name="connsiteY0" fmla="*/ 0 h 6284301"/>
              <a:gd name="connsiteX1" fmla="*/ 5068394 w 5180261"/>
              <a:gd name="connsiteY1" fmla="*/ 6892 h 6284301"/>
              <a:gd name="connsiteX2" fmla="*/ 5180261 w 5180261"/>
              <a:gd name="connsiteY2" fmla="*/ 6284301 h 6284301"/>
              <a:gd name="connsiteX3" fmla="*/ 343595 w 5180261"/>
              <a:gd name="connsiteY3" fmla="*/ 6249610 h 6284301"/>
              <a:gd name="connsiteX4" fmla="*/ 0 w 5180261"/>
              <a:gd name="connsiteY4" fmla="*/ 0 h 6284301"/>
              <a:gd name="connsiteX0" fmla="*/ 0 w 5180261"/>
              <a:gd name="connsiteY0" fmla="*/ 0 h 6284301"/>
              <a:gd name="connsiteX1" fmla="*/ 5068394 w 5180261"/>
              <a:gd name="connsiteY1" fmla="*/ 6892 h 6284301"/>
              <a:gd name="connsiteX2" fmla="*/ 5180261 w 5180261"/>
              <a:gd name="connsiteY2" fmla="*/ 6284301 h 6284301"/>
              <a:gd name="connsiteX3" fmla="*/ 631927 w 5180261"/>
              <a:gd name="connsiteY3" fmla="*/ 6249610 h 6284301"/>
              <a:gd name="connsiteX4" fmla="*/ 0 w 5180261"/>
              <a:gd name="connsiteY4" fmla="*/ 0 h 6284301"/>
              <a:gd name="connsiteX0" fmla="*/ 0 w 5252344"/>
              <a:gd name="connsiteY0" fmla="*/ 0 h 6264540"/>
              <a:gd name="connsiteX1" fmla="*/ 5068394 w 5252344"/>
              <a:gd name="connsiteY1" fmla="*/ 6892 h 6264540"/>
              <a:gd name="connsiteX2" fmla="*/ 5252344 w 5252344"/>
              <a:gd name="connsiteY2" fmla="*/ 6264540 h 6264540"/>
              <a:gd name="connsiteX3" fmla="*/ 631927 w 5252344"/>
              <a:gd name="connsiteY3" fmla="*/ 6249610 h 6264540"/>
              <a:gd name="connsiteX4" fmla="*/ 0 w 5252344"/>
              <a:gd name="connsiteY4" fmla="*/ 0 h 6264540"/>
              <a:gd name="connsiteX0" fmla="*/ 0 w 5252344"/>
              <a:gd name="connsiteY0" fmla="*/ 0 h 6264540"/>
              <a:gd name="connsiteX1" fmla="*/ 5068394 w 5252344"/>
              <a:gd name="connsiteY1" fmla="*/ 6892 h 6264540"/>
              <a:gd name="connsiteX2" fmla="*/ 5252344 w 5252344"/>
              <a:gd name="connsiteY2" fmla="*/ 6264540 h 6264540"/>
              <a:gd name="connsiteX3" fmla="*/ 631927 w 5252344"/>
              <a:gd name="connsiteY3" fmla="*/ 6249610 h 6264540"/>
              <a:gd name="connsiteX4" fmla="*/ 0 w 5252344"/>
              <a:gd name="connsiteY4" fmla="*/ 0 h 6264540"/>
              <a:gd name="connsiteX0" fmla="*/ 0 w 5252344"/>
              <a:gd name="connsiteY0" fmla="*/ 0 h 6324846"/>
              <a:gd name="connsiteX1" fmla="*/ 5068394 w 5252344"/>
              <a:gd name="connsiteY1" fmla="*/ 6892 h 6324846"/>
              <a:gd name="connsiteX2" fmla="*/ 5252344 w 5252344"/>
              <a:gd name="connsiteY2" fmla="*/ 6264540 h 6324846"/>
              <a:gd name="connsiteX3" fmla="*/ 631927 w 5252344"/>
              <a:gd name="connsiteY3" fmla="*/ 6249610 h 6324846"/>
              <a:gd name="connsiteX4" fmla="*/ 0 w 5252344"/>
              <a:gd name="connsiteY4" fmla="*/ 0 h 6324846"/>
              <a:gd name="connsiteX0" fmla="*/ 0 w 5252344"/>
              <a:gd name="connsiteY0" fmla="*/ 0 h 6382760"/>
              <a:gd name="connsiteX1" fmla="*/ 5068394 w 5252344"/>
              <a:gd name="connsiteY1" fmla="*/ 6892 h 6382760"/>
              <a:gd name="connsiteX2" fmla="*/ 5252344 w 5252344"/>
              <a:gd name="connsiteY2" fmla="*/ 6264540 h 6382760"/>
              <a:gd name="connsiteX3" fmla="*/ 631927 w 5252344"/>
              <a:gd name="connsiteY3" fmla="*/ 6249610 h 6382760"/>
              <a:gd name="connsiteX4" fmla="*/ 0 w 5252344"/>
              <a:gd name="connsiteY4" fmla="*/ 0 h 6382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52344" h="6382760">
                <a:moveTo>
                  <a:pt x="0" y="0"/>
                </a:moveTo>
                <a:cubicBezTo>
                  <a:pt x="1793124" y="366857"/>
                  <a:pt x="3378929" y="4595"/>
                  <a:pt x="5068394" y="6892"/>
                </a:cubicBezTo>
                <a:lnTo>
                  <a:pt x="5252344" y="6264540"/>
                </a:lnTo>
                <a:cubicBezTo>
                  <a:pt x="3712205" y="6259563"/>
                  <a:pt x="2120956" y="6542830"/>
                  <a:pt x="631927" y="6249610"/>
                </a:cubicBezTo>
                <a:lnTo>
                  <a:pt x="0" y="0"/>
                </a:lnTo>
                <a:close/>
              </a:path>
            </a:pathLst>
          </a:custGeom>
          <a:pattFill prst="pct80">
            <a:fgClr>
              <a:srgbClr val="00B050"/>
            </a:fgClr>
            <a:bgClr>
              <a:schemeClr val="bg1"/>
            </a:bgClr>
          </a:patt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065" name="Freeform: Shape 1064">
            <a:extLst>
              <a:ext uri="{FF2B5EF4-FFF2-40B4-BE49-F238E27FC236}">
                <a16:creationId xmlns:a16="http://schemas.microsoft.com/office/drawing/2014/main" id="{DAB298E0-E536-15E0-EBC8-1175B4D2B035}"/>
              </a:ext>
            </a:extLst>
          </p:cNvPr>
          <p:cNvSpPr/>
          <p:nvPr/>
        </p:nvSpPr>
        <p:spPr>
          <a:xfrm flipV="1">
            <a:off x="6189651" y="3082907"/>
            <a:ext cx="3265661" cy="3614423"/>
          </a:xfrm>
          <a:custGeom>
            <a:avLst/>
            <a:gdLst>
              <a:gd name="connsiteX0" fmla="*/ 0 w 5104436"/>
              <a:gd name="connsiteY0" fmla="*/ 0 h 6568633"/>
              <a:gd name="connsiteX1" fmla="*/ 4899938 w 5104436"/>
              <a:gd name="connsiteY1" fmla="*/ 0 h 6568633"/>
              <a:gd name="connsiteX2" fmla="*/ 5104436 w 5104436"/>
              <a:gd name="connsiteY2" fmla="*/ 204498 h 6568633"/>
              <a:gd name="connsiteX3" fmla="*/ 5104436 w 5104436"/>
              <a:gd name="connsiteY3" fmla="*/ 6364135 h 6568633"/>
              <a:gd name="connsiteX4" fmla="*/ 4899938 w 5104436"/>
              <a:gd name="connsiteY4" fmla="*/ 6568633 h 6568633"/>
              <a:gd name="connsiteX5" fmla="*/ 0 w 5104436"/>
              <a:gd name="connsiteY5" fmla="*/ 6568633 h 6568633"/>
              <a:gd name="connsiteX0" fmla="*/ 0 w 5104436"/>
              <a:gd name="connsiteY0" fmla="*/ 0 h 6607177"/>
              <a:gd name="connsiteX1" fmla="*/ 4899938 w 5104436"/>
              <a:gd name="connsiteY1" fmla="*/ 0 h 6607177"/>
              <a:gd name="connsiteX2" fmla="*/ 5104436 w 5104436"/>
              <a:gd name="connsiteY2" fmla="*/ 204498 h 6607177"/>
              <a:gd name="connsiteX3" fmla="*/ 5104436 w 5104436"/>
              <a:gd name="connsiteY3" fmla="*/ 6364135 h 6607177"/>
              <a:gd name="connsiteX4" fmla="*/ 4899938 w 5104436"/>
              <a:gd name="connsiteY4" fmla="*/ 6568633 h 6607177"/>
              <a:gd name="connsiteX5" fmla="*/ 0 w 5104436"/>
              <a:gd name="connsiteY5" fmla="*/ 6568633 h 6607177"/>
              <a:gd name="connsiteX6" fmla="*/ 0 w 5104436"/>
              <a:gd name="connsiteY6" fmla="*/ 0 h 6607177"/>
              <a:gd name="connsiteX0" fmla="*/ 0 w 5104436"/>
              <a:gd name="connsiteY0" fmla="*/ 0 h 6607177"/>
              <a:gd name="connsiteX1" fmla="*/ 4899938 w 5104436"/>
              <a:gd name="connsiteY1" fmla="*/ 0 h 6607177"/>
              <a:gd name="connsiteX2" fmla="*/ 5104436 w 5104436"/>
              <a:gd name="connsiteY2" fmla="*/ 204498 h 6607177"/>
              <a:gd name="connsiteX3" fmla="*/ 5104436 w 5104436"/>
              <a:gd name="connsiteY3" fmla="*/ 6364135 h 6607177"/>
              <a:gd name="connsiteX4" fmla="*/ 4899938 w 5104436"/>
              <a:gd name="connsiteY4" fmla="*/ 6568633 h 6607177"/>
              <a:gd name="connsiteX5" fmla="*/ 0 w 5104436"/>
              <a:gd name="connsiteY5" fmla="*/ 6568633 h 6607177"/>
              <a:gd name="connsiteX6" fmla="*/ 0 w 5104436"/>
              <a:gd name="connsiteY6" fmla="*/ 0 h 6607177"/>
              <a:gd name="connsiteX0" fmla="*/ 0 w 5104436"/>
              <a:gd name="connsiteY0" fmla="*/ 0 h 6607177"/>
              <a:gd name="connsiteX1" fmla="*/ 4899938 w 5104436"/>
              <a:gd name="connsiteY1" fmla="*/ 0 h 6607177"/>
              <a:gd name="connsiteX2" fmla="*/ 5104436 w 5104436"/>
              <a:gd name="connsiteY2" fmla="*/ 204498 h 6607177"/>
              <a:gd name="connsiteX3" fmla="*/ 5104436 w 5104436"/>
              <a:gd name="connsiteY3" fmla="*/ 6364135 h 6607177"/>
              <a:gd name="connsiteX4" fmla="*/ 4899938 w 5104436"/>
              <a:gd name="connsiteY4" fmla="*/ 6568633 h 6607177"/>
              <a:gd name="connsiteX5" fmla="*/ 0 w 5104436"/>
              <a:gd name="connsiteY5" fmla="*/ 6568633 h 6607177"/>
              <a:gd name="connsiteX6" fmla="*/ 0 w 5104436"/>
              <a:gd name="connsiteY6" fmla="*/ 0 h 6607177"/>
              <a:gd name="connsiteX0" fmla="*/ 0 w 5104436"/>
              <a:gd name="connsiteY0" fmla="*/ 0 h 6634554"/>
              <a:gd name="connsiteX1" fmla="*/ 4899938 w 5104436"/>
              <a:gd name="connsiteY1" fmla="*/ 0 h 6634554"/>
              <a:gd name="connsiteX2" fmla="*/ 5104436 w 5104436"/>
              <a:gd name="connsiteY2" fmla="*/ 204498 h 6634554"/>
              <a:gd name="connsiteX3" fmla="*/ 5104436 w 5104436"/>
              <a:gd name="connsiteY3" fmla="*/ 6364135 h 6634554"/>
              <a:gd name="connsiteX4" fmla="*/ 4899938 w 5104436"/>
              <a:gd name="connsiteY4" fmla="*/ 6568633 h 6634554"/>
              <a:gd name="connsiteX5" fmla="*/ 221455 w 5104436"/>
              <a:gd name="connsiteY5" fmla="*/ 6603324 h 6634554"/>
              <a:gd name="connsiteX6" fmla="*/ 0 w 5104436"/>
              <a:gd name="connsiteY6" fmla="*/ 0 h 6634554"/>
              <a:gd name="connsiteX0" fmla="*/ 0 w 5104436"/>
              <a:gd name="connsiteY0" fmla="*/ 0 h 6634554"/>
              <a:gd name="connsiteX1" fmla="*/ 4899938 w 5104436"/>
              <a:gd name="connsiteY1" fmla="*/ 0 h 6634554"/>
              <a:gd name="connsiteX2" fmla="*/ 5104436 w 5104436"/>
              <a:gd name="connsiteY2" fmla="*/ 204498 h 6634554"/>
              <a:gd name="connsiteX3" fmla="*/ 4899938 w 5104436"/>
              <a:gd name="connsiteY3" fmla="*/ 6568633 h 6634554"/>
              <a:gd name="connsiteX4" fmla="*/ 221455 w 5104436"/>
              <a:gd name="connsiteY4" fmla="*/ 6603324 h 6634554"/>
              <a:gd name="connsiteX5" fmla="*/ 0 w 5104436"/>
              <a:gd name="connsiteY5" fmla="*/ 0 h 6634554"/>
              <a:gd name="connsiteX0" fmla="*/ 0 w 5216303"/>
              <a:gd name="connsiteY0" fmla="*/ 0 h 6624464"/>
              <a:gd name="connsiteX1" fmla="*/ 4899938 w 5216303"/>
              <a:gd name="connsiteY1" fmla="*/ 0 h 6624464"/>
              <a:gd name="connsiteX2" fmla="*/ 5104436 w 5216303"/>
              <a:gd name="connsiteY2" fmla="*/ 204498 h 6624464"/>
              <a:gd name="connsiteX3" fmla="*/ 5216303 w 5216303"/>
              <a:gd name="connsiteY3" fmla="*/ 6481907 h 6624464"/>
              <a:gd name="connsiteX4" fmla="*/ 221455 w 5216303"/>
              <a:gd name="connsiteY4" fmla="*/ 6603324 h 6624464"/>
              <a:gd name="connsiteX5" fmla="*/ 0 w 5216303"/>
              <a:gd name="connsiteY5" fmla="*/ 0 h 6624464"/>
              <a:gd name="connsiteX0" fmla="*/ 0 w 5216303"/>
              <a:gd name="connsiteY0" fmla="*/ 0 h 6481907"/>
              <a:gd name="connsiteX1" fmla="*/ 4899938 w 5216303"/>
              <a:gd name="connsiteY1" fmla="*/ 0 h 6481907"/>
              <a:gd name="connsiteX2" fmla="*/ 5104436 w 5216303"/>
              <a:gd name="connsiteY2" fmla="*/ 204498 h 6481907"/>
              <a:gd name="connsiteX3" fmla="*/ 5216303 w 5216303"/>
              <a:gd name="connsiteY3" fmla="*/ 6481907 h 6481907"/>
              <a:gd name="connsiteX4" fmla="*/ 379637 w 5216303"/>
              <a:gd name="connsiteY4" fmla="*/ 6447216 h 6481907"/>
              <a:gd name="connsiteX5" fmla="*/ 0 w 5216303"/>
              <a:gd name="connsiteY5" fmla="*/ 0 h 6481907"/>
              <a:gd name="connsiteX0" fmla="*/ 0 w 5216303"/>
              <a:gd name="connsiteY0" fmla="*/ 0 h 6481907"/>
              <a:gd name="connsiteX1" fmla="*/ 4899938 w 5216303"/>
              <a:gd name="connsiteY1" fmla="*/ 0 h 6481907"/>
              <a:gd name="connsiteX2" fmla="*/ 5104436 w 5216303"/>
              <a:gd name="connsiteY2" fmla="*/ 204498 h 6481907"/>
              <a:gd name="connsiteX3" fmla="*/ 5216303 w 5216303"/>
              <a:gd name="connsiteY3" fmla="*/ 6481907 h 6481907"/>
              <a:gd name="connsiteX4" fmla="*/ 379637 w 5216303"/>
              <a:gd name="connsiteY4" fmla="*/ 6447216 h 6481907"/>
              <a:gd name="connsiteX5" fmla="*/ 0 w 5216303"/>
              <a:gd name="connsiteY5" fmla="*/ 0 h 6481907"/>
              <a:gd name="connsiteX0" fmla="*/ 0 w 5216303"/>
              <a:gd name="connsiteY0" fmla="*/ 699039 h 7180946"/>
              <a:gd name="connsiteX1" fmla="*/ 5104436 w 5216303"/>
              <a:gd name="connsiteY1" fmla="*/ 903537 h 7180946"/>
              <a:gd name="connsiteX2" fmla="*/ 5216303 w 5216303"/>
              <a:gd name="connsiteY2" fmla="*/ 7180946 h 7180946"/>
              <a:gd name="connsiteX3" fmla="*/ 379637 w 5216303"/>
              <a:gd name="connsiteY3" fmla="*/ 7146255 h 7180946"/>
              <a:gd name="connsiteX4" fmla="*/ 0 w 5216303"/>
              <a:gd name="connsiteY4" fmla="*/ 699039 h 7180946"/>
              <a:gd name="connsiteX0" fmla="*/ 0 w 5216303"/>
              <a:gd name="connsiteY0" fmla="*/ 460787 h 6942694"/>
              <a:gd name="connsiteX1" fmla="*/ 5104436 w 5216303"/>
              <a:gd name="connsiteY1" fmla="*/ 665285 h 6942694"/>
              <a:gd name="connsiteX2" fmla="*/ 5216303 w 5216303"/>
              <a:gd name="connsiteY2" fmla="*/ 6942694 h 6942694"/>
              <a:gd name="connsiteX3" fmla="*/ 379637 w 5216303"/>
              <a:gd name="connsiteY3" fmla="*/ 6908003 h 6942694"/>
              <a:gd name="connsiteX4" fmla="*/ 0 w 5216303"/>
              <a:gd name="connsiteY4" fmla="*/ 460787 h 6942694"/>
              <a:gd name="connsiteX0" fmla="*/ 0 w 5216303"/>
              <a:gd name="connsiteY0" fmla="*/ 101063 h 6582970"/>
              <a:gd name="connsiteX1" fmla="*/ 5104436 w 5216303"/>
              <a:gd name="connsiteY1" fmla="*/ 305561 h 6582970"/>
              <a:gd name="connsiteX2" fmla="*/ 5216303 w 5216303"/>
              <a:gd name="connsiteY2" fmla="*/ 6582970 h 6582970"/>
              <a:gd name="connsiteX3" fmla="*/ 379637 w 5216303"/>
              <a:gd name="connsiteY3" fmla="*/ 6548279 h 6582970"/>
              <a:gd name="connsiteX4" fmla="*/ 0 w 5216303"/>
              <a:gd name="connsiteY4" fmla="*/ 101063 h 6582970"/>
              <a:gd name="connsiteX0" fmla="*/ 0 w 5216303"/>
              <a:gd name="connsiteY0" fmla="*/ -1 h 6481906"/>
              <a:gd name="connsiteX1" fmla="*/ 5104436 w 5216303"/>
              <a:gd name="connsiteY1" fmla="*/ 204497 h 6481906"/>
              <a:gd name="connsiteX2" fmla="*/ 5216303 w 5216303"/>
              <a:gd name="connsiteY2" fmla="*/ 6481906 h 6481906"/>
              <a:gd name="connsiteX3" fmla="*/ 379637 w 5216303"/>
              <a:gd name="connsiteY3" fmla="*/ 6447215 h 6481906"/>
              <a:gd name="connsiteX4" fmla="*/ 0 w 5216303"/>
              <a:gd name="connsiteY4" fmla="*/ -1 h 6481906"/>
              <a:gd name="connsiteX0" fmla="*/ 0 w 5216303"/>
              <a:gd name="connsiteY0" fmla="*/ 1 h 6481908"/>
              <a:gd name="connsiteX1" fmla="*/ 5104436 w 5216303"/>
              <a:gd name="connsiteY1" fmla="*/ 204499 h 6481908"/>
              <a:gd name="connsiteX2" fmla="*/ 5216303 w 5216303"/>
              <a:gd name="connsiteY2" fmla="*/ 6481908 h 6481908"/>
              <a:gd name="connsiteX3" fmla="*/ 379637 w 5216303"/>
              <a:gd name="connsiteY3" fmla="*/ 6447217 h 6481908"/>
              <a:gd name="connsiteX4" fmla="*/ 0 w 5216303"/>
              <a:gd name="connsiteY4" fmla="*/ 1 h 6481908"/>
              <a:gd name="connsiteX0" fmla="*/ 0 w 5180261"/>
              <a:gd name="connsiteY0" fmla="*/ 0 h 6284301"/>
              <a:gd name="connsiteX1" fmla="*/ 5068394 w 5180261"/>
              <a:gd name="connsiteY1" fmla="*/ 6892 h 6284301"/>
              <a:gd name="connsiteX2" fmla="*/ 5180261 w 5180261"/>
              <a:gd name="connsiteY2" fmla="*/ 6284301 h 6284301"/>
              <a:gd name="connsiteX3" fmla="*/ 343595 w 5180261"/>
              <a:gd name="connsiteY3" fmla="*/ 6249610 h 6284301"/>
              <a:gd name="connsiteX4" fmla="*/ 0 w 5180261"/>
              <a:gd name="connsiteY4" fmla="*/ 0 h 6284301"/>
              <a:gd name="connsiteX0" fmla="*/ 0 w 5180261"/>
              <a:gd name="connsiteY0" fmla="*/ 0 h 6284301"/>
              <a:gd name="connsiteX1" fmla="*/ 5068394 w 5180261"/>
              <a:gd name="connsiteY1" fmla="*/ 6892 h 6284301"/>
              <a:gd name="connsiteX2" fmla="*/ 5180261 w 5180261"/>
              <a:gd name="connsiteY2" fmla="*/ 6284301 h 6284301"/>
              <a:gd name="connsiteX3" fmla="*/ 343595 w 5180261"/>
              <a:gd name="connsiteY3" fmla="*/ 6249610 h 6284301"/>
              <a:gd name="connsiteX4" fmla="*/ 0 w 5180261"/>
              <a:gd name="connsiteY4" fmla="*/ 0 h 6284301"/>
              <a:gd name="connsiteX0" fmla="*/ 0 w 5180261"/>
              <a:gd name="connsiteY0" fmla="*/ 0 h 6284301"/>
              <a:gd name="connsiteX1" fmla="*/ 5068394 w 5180261"/>
              <a:gd name="connsiteY1" fmla="*/ 6892 h 6284301"/>
              <a:gd name="connsiteX2" fmla="*/ 5180261 w 5180261"/>
              <a:gd name="connsiteY2" fmla="*/ 6284301 h 6284301"/>
              <a:gd name="connsiteX3" fmla="*/ 631927 w 5180261"/>
              <a:gd name="connsiteY3" fmla="*/ 6249610 h 6284301"/>
              <a:gd name="connsiteX4" fmla="*/ 0 w 5180261"/>
              <a:gd name="connsiteY4" fmla="*/ 0 h 6284301"/>
              <a:gd name="connsiteX0" fmla="*/ 0 w 5252344"/>
              <a:gd name="connsiteY0" fmla="*/ 0 h 6264540"/>
              <a:gd name="connsiteX1" fmla="*/ 5068394 w 5252344"/>
              <a:gd name="connsiteY1" fmla="*/ 6892 h 6264540"/>
              <a:gd name="connsiteX2" fmla="*/ 5252344 w 5252344"/>
              <a:gd name="connsiteY2" fmla="*/ 6264540 h 6264540"/>
              <a:gd name="connsiteX3" fmla="*/ 631927 w 5252344"/>
              <a:gd name="connsiteY3" fmla="*/ 6249610 h 6264540"/>
              <a:gd name="connsiteX4" fmla="*/ 0 w 5252344"/>
              <a:gd name="connsiteY4" fmla="*/ 0 h 6264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52344" h="6264540">
                <a:moveTo>
                  <a:pt x="0" y="0"/>
                </a:moveTo>
                <a:cubicBezTo>
                  <a:pt x="1761548" y="140620"/>
                  <a:pt x="3378929" y="4595"/>
                  <a:pt x="5068394" y="6892"/>
                </a:cubicBezTo>
                <a:lnTo>
                  <a:pt x="5252344" y="6264540"/>
                </a:lnTo>
                <a:lnTo>
                  <a:pt x="631927" y="624961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C404A417-8893-B466-D6C0-A10DBBCBC646}"/>
              </a:ext>
            </a:extLst>
          </p:cNvPr>
          <p:cNvSpPr/>
          <p:nvPr/>
        </p:nvSpPr>
        <p:spPr>
          <a:xfrm rot="257589" flipV="1">
            <a:off x="3132899" y="2861583"/>
            <a:ext cx="3234087" cy="3717981"/>
          </a:xfrm>
          <a:custGeom>
            <a:avLst/>
            <a:gdLst>
              <a:gd name="connsiteX0" fmla="*/ 0 w 5104436"/>
              <a:gd name="connsiteY0" fmla="*/ 0 h 6568633"/>
              <a:gd name="connsiteX1" fmla="*/ 4899938 w 5104436"/>
              <a:gd name="connsiteY1" fmla="*/ 0 h 6568633"/>
              <a:gd name="connsiteX2" fmla="*/ 5104436 w 5104436"/>
              <a:gd name="connsiteY2" fmla="*/ 204498 h 6568633"/>
              <a:gd name="connsiteX3" fmla="*/ 5104436 w 5104436"/>
              <a:gd name="connsiteY3" fmla="*/ 6364135 h 6568633"/>
              <a:gd name="connsiteX4" fmla="*/ 4899938 w 5104436"/>
              <a:gd name="connsiteY4" fmla="*/ 6568633 h 6568633"/>
              <a:gd name="connsiteX5" fmla="*/ 0 w 5104436"/>
              <a:gd name="connsiteY5" fmla="*/ 6568633 h 6568633"/>
              <a:gd name="connsiteX0" fmla="*/ 0 w 5104436"/>
              <a:gd name="connsiteY0" fmla="*/ 0 h 6607177"/>
              <a:gd name="connsiteX1" fmla="*/ 4899938 w 5104436"/>
              <a:gd name="connsiteY1" fmla="*/ 0 h 6607177"/>
              <a:gd name="connsiteX2" fmla="*/ 5104436 w 5104436"/>
              <a:gd name="connsiteY2" fmla="*/ 204498 h 6607177"/>
              <a:gd name="connsiteX3" fmla="*/ 5104436 w 5104436"/>
              <a:gd name="connsiteY3" fmla="*/ 6364135 h 6607177"/>
              <a:gd name="connsiteX4" fmla="*/ 4899938 w 5104436"/>
              <a:gd name="connsiteY4" fmla="*/ 6568633 h 6607177"/>
              <a:gd name="connsiteX5" fmla="*/ 0 w 5104436"/>
              <a:gd name="connsiteY5" fmla="*/ 6568633 h 6607177"/>
              <a:gd name="connsiteX6" fmla="*/ 0 w 5104436"/>
              <a:gd name="connsiteY6" fmla="*/ 0 h 6607177"/>
              <a:gd name="connsiteX0" fmla="*/ 0 w 5104436"/>
              <a:gd name="connsiteY0" fmla="*/ 0 h 6607177"/>
              <a:gd name="connsiteX1" fmla="*/ 4899938 w 5104436"/>
              <a:gd name="connsiteY1" fmla="*/ 0 h 6607177"/>
              <a:gd name="connsiteX2" fmla="*/ 5104436 w 5104436"/>
              <a:gd name="connsiteY2" fmla="*/ 204498 h 6607177"/>
              <a:gd name="connsiteX3" fmla="*/ 5104436 w 5104436"/>
              <a:gd name="connsiteY3" fmla="*/ 6364135 h 6607177"/>
              <a:gd name="connsiteX4" fmla="*/ 4899938 w 5104436"/>
              <a:gd name="connsiteY4" fmla="*/ 6568633 h 6607177"/>
              <a:gd name="connsiteX5" fmla="*/ 0 w 5104436"/>
              <a:gd name="connsiteY5" fmla="*/ 6568633 h 6607177"/>
              <a:gd name="connsiteX6" fmla="*/ 0 w 5104436"/>
              <a:gd name="connsiteY6" fmla="*/ 0 h 6607177"/>
              <a:gd name="connsiteX0" fmla="*/ 0 w 5104436"/>
              <a:gd name="connsiteY0" fmla="*/ 0 h 6607177"/>
              <a:gd name="connsiteX1" fmla="*/ 4899938 w 5104436"/>
              <a:gd name="connsiteY1" fmla="*/ 0 h 6607177"/>
              <a:gd name="connsiteX2" fmla="*/ 5104436 w 5104436"/>
              <a:gd name="connsiteY2" fmla="*/ 204498 h 6607177"/>
              <a:gd name="connsiteX3" fmla="*/ 5104436 w 5104436"/>
              <a:gd name="connsiteY3" fmla="*/ 6364135 h 6607177"/>
              <a:gd name="connsiteX4" fmla="*/ 4899938 w 5104436"/>
              <a:gd name="connsiteY4" fmla="*/ 6568633 h 6607177"/>
              <a:gd name="connsiteX5" fmla="*/ 0 w 5104436"/>
              <a:gd name="connsiteY5" fmla="*/ 6568633 h 6607177"/>
              <a:gd name="connsiteX6" fmla="*/ 0 w 5104436"/>
              <a:gd name="connsiteY6" fmla="*/ 0 h 6607177"/>
              <a:gd name="connsiteX0" fmla="*/ 0 w 5104436"/>
              <a:gd name="connsiteY0" fmla="*/ 0 h 6634554"/>
              <a:gd name="connsiteX1" fmla="*/ 4899938 w 5104436"/>
              <a:gd name="connsiteY1" fmla="*/ 0 h 6634554"/>
              <a:gd name="connsiteX2" fmla="*/ 5104436 w 5104436"/>
              <a:gd name="connsiteY2" fmla="*/ 204498 h 6634554"/>
              <a:gd name="connsiteX3" fmla="*/ 5104436 w 5104436"/>
              <a:gd name="connsiteY3" fmla="*/ 6364135 h 6634554"/>
              <a:gd name="connsiteX4" fmla="*/ 4899938 w 5104436"/>
              <a:gd name="connsiteY4" fmla="*/ 6568633 h 6634554"/>
              <a:gd name="connsiteX5" fmla="*/ 221455 w 5104436"/>
              <a:gd name="connsiteY5" fmla="*/ 6603324 h 6634554"/>
              <a:gd name="connsiteX6" fmla="*/ 0 w 5104436"/>
              <a:gd name="connsiteY6" fmla="*/ 0 h 6634554"/>
              <a:gd name="connsiteX0" fmla="*/ 0 w 5104436"/>
              <a:gd name="connsiteY0" fmla="*/ 0 h 6634554"/>
              <a:gd name="connsiteX1" fmla="*/ 4899938 w 5104436"/>
              <a:gd name="connsiteY1" fmla="*/ 0 h 6634554"/>
              <a:gd name="connsiteX2" fmla="*/ 5104436 w 5104436"/>
              <a:gd name="connsiteY2" fmla="*/ 204498 h 6634554"/>
              <a:gd name="connsiteX3" fmla="*/ 4899938 w 5104436"/>
              <a:gd name="connsiteY3" fmla="*/ 6568633 h 6634554"/>
              <a:gd name="connsiteX4" fmla="*/ 221455 w 5104436"/>
              <a:gd name="connsiteY4" fmla="*/ 6603324 h 6634554"/>
              <a:gd name="connsiteX5" fmla="*/ 0 w 5104436"/>
              <a:gd name="connsiteY5" fmla="*/ 0 h 6634554"/>
              <a:gd name="connsiteX0" fmla="*/ 0 w 5216303"/>
              <a:gd name="connsiteY0" fmla="*/ 0 h 6624464"/>
              <a:gd name="connsiteX1" fmla="*/ 4899938 w 5216303"/>
              <a:gd name="connsiteY1" fmla="*/ 0 h 6624464"/>
              <a:gd name="connsiteX2" fmla="*/ 5104436 w 5216303"/>
              <a:gd name="connsiteY2" fmla="*/ 204498 h 6624464"/>
              <a:gd name="connsiteX3" fmla="*/ 5216303 w 5216303"/>
              <a:gd name="connsiteY3" fmla="*/ 6481907 h 6624464"/>
              <a:gd name="connsiteX4" fmla="*/ 221455 w 5216303"/>
              <a:gd name="connsiteY4" fmla="*/ 6603324 h 6624464"/>
              <a:gd name="connsiteX5" fmla="*/ 0 w 5216303"/>
              <a:gd name="connsiteY5" fmla="*/ 0 h 6624464"/>
              <a:gd name="connsiteX0" fmla="*/ 0 w 5216303"/>
              <a:gd name="connsiteY0" fmla="*/ 0 h 6481907"/>
              <a:gd name="connsiteX1" fmla="*/ 4899938 w 5216303"/>
              <a:gd name="connsiteY1" fmla="*/ 0 h 6481907"/>
              <a:gd name="connsiteX2" fmla="*/ 5104436 w 5216303"/>
              <a:gd name="connsiteY2" fmla="*/ 204498 h 6481907"/>
              <a:gd name="connsiteX3" fmla="*/ 5216303 w 5216303"/>
              <a:gd name="connsiteY3" fmla="*/ 6481907 h 6481907"/>
              <a:gd name="connsiteX4" fmla="*/ 379637 w 5216303"/>
              <a:gd name="connsiteY4" fmla="*/ 6447216 h 6481907"/>
              <a:gd name="connsiteX5" fmla="*/ 0 w 5216303"/>
              <a:gd name="connsiteY5" fmla="*/ 0 h 6481907"/>
              <a:gd name="connsiteX0" fmla="*/ 0 w 5216303"/>
              <a:gd name="connsiteY0" fmla="*/ 0 h 6481907"/>
              <a:gd name="connsiteX1" fmla="*/ 4899938 w 5216303"/>
              <a:gd name="connsiteY1" fmla="*/ 0 h 6481907"/>
              <a:gd name="connsiteX2" fmla="*/ 5104436 w 5216303"/>
              <a:gd name="connsiteY2" fmla="*/ 204498 h 6481907"/>
              <a:gd name="connsiteX3" fmla="*/ 5216303 w 5216303"/>
              <a:gd name="connsiteY3" fmla="*/ 6481907 h 6481907"/>
              <a:gd name="connsiteX4" fmla="*/ 379637 w 5216303"/>
              <a:gd name="connsiteY4" fmla="*/ 6447216 h 6481907"/>
              <a:gd name="connsiteX5" fmla="*/ 0 w 5216303"/>
              <a:gd name="connsiteY5" fmla="*/ 0 h 6481907"/>
              <a:gd name="connsiteX0" fmla="*/ 0 w 5216303"/>
              <a:gd name="connsiteY0" fmla="*/ 699039 h 7180946"/>
              <a:gd name="connsiteX1" fmla="*/ 5104436 w 5216303"/>
              <a:gd name="connsiteY1" fmla="*/ 903537 h 7180946"/>
              <a:gd name="connsiteX2" fmla="*/ 5216303 w 5216303"/>
              <a:gd name="connsiteY2" fmla="*/ 7180946 h 7180946"/>
              <a:gd name="connsiteX3" fmla="*/ 379637 w 5216303"/>
              <a:gd name="connsiteY3" fmla="*/ 7146255 h 7180946"/>
              <a:gd name="connsiteX4" fmla="*/ 0 w 5216303"/>
              <a:gd name="connsiteY4" fmla="*/ 699039 h 7180946"/>
              <a:gd name="connsiteX0" fmla="*/ 0 w 5216303"/>
              <a:gd name="connsiteY0" fmla="*/ 460787 h 6942694"/>
              <a:gd name="connsiteX1" fmla="*/ 5104436 w 5216303"/>
              <a:gd name="connsiteY1" fmla="*/ 665285 h 6942694"/>
              <a:gd name="connsiteX2" fmla="*/ 5216303 w 5216303"/>
              <a:gd name="connsiteY2" fmla="*/ 6942694 h 6942694"/>
              <a:gd name="connsiteX3" fmla="*/ 379637 w 5216303"/>
              <a:gd name="connsiteY3" fmla="*/ 6908003 h 6942694"/>
              <a:gd name="connsiteX4" fmla="*/ 0 w 5216303"/>
              <a:gd name="connsiteY4" fmla="*/ 460787 h 6942694"/>
              <a:gd name="connsiteX0" fmla="*/ 0 w 5216303"/>
              <a:gd name="connsiteY0" fmla="*/ 101063 h 6582970"/>
              <a:gd name="connsiteX1" fmla="*/ 5104436 w 5216303"/>
              <a:gd name="connsiteY1" fmla="*/ 305561 h 6582970"/>
              <a:gd name="connsiteX2" fmla="*/ 5216303 w 5216303"/>
              <a:gd name="connsiteY2" fmla="*/ 6582970 h 6582970"/>
              <a:gd name="connsiteX3" fmla="*/ 379637 w 5216303"/>
              <a:gd name="connsiteY3" fmla="*/ 6548279 h 6582970"/>
              <a:gd name="connsiteX4" fmla="*/ 0 w 5216303"/>
              <a:gd name="connsiteY4" fmla="*/ 101063 h 6582970"/>
              <a:gd name="connsiteX0" fmla="*/ 0 w 5216303"/>
              <a:gd name="connsiteY0" fmla="*/ -1 h 6481906"/>
              <a:gd name="connsiteX1" fmla="*/ 5104436 w 5216303"/>
              <a:gd name="connsiteY1" fmla="*/ 204497 h 6481906"/>
              <a:gd name="connsiteX2" fmla="*/ 5216303 w 5216303"/>
              <a:gd name="connsiteY2" fmla="*/ 6481906 h 6481906"/>
              <a:gd name="connsiteX3" fmla="*/ 379637 w 5216303"/>
              <a:gd name="connsiteY3" fmla="*/ 6447215 h 6481906"/>
              <a:gd name="connsiteX4" fmla="*/ 0 w 5216303"/>
              <a:gd name="connsiteY4" fmla="*/ -1 h 6481906"/>
              <a:gd name="connsiteX0" fmla="*/ 0 w 5216303"/>
              <a:gd name="connsiteY0" fmla="*/ 1 h 6481908"/>
              <a:gd name="connsiteX1" fmla="*/ 5104436 w 5216303"/>
              <a:gd name="connsiteY1" fmla="*/ 204499 h 6481908"/>
              <a:gd name="connsiteX2" fmla="*/ 5216303 w 5216303"/>
              <a:gd name="connsiteY2" fmla="*/ 6481908 h 6481908"/>
              <a:gd name="connsiteX3" fmla="*/ 379637 w 5216303"/>
              <a:gd name="connsiteY3" fmla="*/ 6447217 h 6481908"/>
              <a:gd name="connsiteX4" fmla="*/ 0 w 5216303"/>
              <a:gd name="connsiteY4" fmla="*/ 1 h 6481908"/>
              <a:gd name="connsiteX0" fmla="*/ 0 w 5180261"/>
              <a:gd name="connsiteY0" fmla="*/ 0 h 6284301"/>
              <a:gd name="connsiteX1" fmla="*/ 5068394 w 5180261"/>
              <a:gd name="connsiteY1" fmla="*/ 6892 h 6284301"/>
              <a:gd name="connsiteX2" fmla="*/ 5180261 w 5180261"/>
              <a:gd name="connsiteY2" fmla="*/ 6284301 h 6284301"/>
              <a:gd name="connsiteX3" fmla="*/ 343595 w 5180261"/>
              <a:gd name="connsiteY3" fmla="*/ 6249610 h 6284301"/>
              <a:gd name="connsiteX4" fmla="*/ 0 w 5180261"/>
              <a:gd name="connsiteY4" fmla="*/ 0 h 6284301"/>
              <a:gd name="connsiteX0" fmla="*/ 0 w 5180261"/>
              <a:gd name="connsiteY0" fmla="*/ 0 h 6284301"/>
              <a:gd name="connsiteX1" fmla="*/ 5068394 w 5180261"/>
              <a:gd name="connsiteY1" fmla="*/ 6892 h 6284301"/>
              <a:gd name="connsiteX2" fmla="*/ 5180261 w 5180261"/>
              <a:gd name="connsiteY2" fmla="*/ 6284301 h 6284301"/>
              <a:gd name="connsiteX3" fmla="*/ 343595 w 5180261"/>
              <a:gd name="connsiteY3" fmla="*/ 6249610 h 6284301"/>
              <a:gd name="connsiteX4" fmla="*/ 0 w 5180261"/>
              <a:gd name="connsiteY4" fmla="*/ 0 h 6284301"/>
              <a:gd name="connsiteX0" fmla="*/ 0 w 5180261"/>
              <a:gd name="connsiteY0" fmla="*/ 0 h 6284301"/>
              <a:gd name="connsiteX1" fmla="*/ 5068394 w 5180261"/>
              <a:gd name="connsiteY1" fmla="*/ 6892 h 6284301"/>
              <a:gd name="connsiteX2" fmla="*/ 5180261 w 5180261"/>
              <a:gd name="connsiteY2" fmla="*/ 6284301 h 6284301"/>
              <a:gd name="connsiteX3" fmla="*/ 631927 w 5180261"/>
              <a:gd name="connsiteY3" fmla="*/ 6249610 h 6284301"/>
              <a:gd name="connsiteX4" fmla="*/ 0 w 5180261"/>
              <a:gd name="connsiteY4" fmla="*/ 0 h 6284301"/>
              <a:gd name="connsiteX0" fmla="*/ 0 w 5252344"/>
              <a:gd name="connsiteY0" fmla="*/ 0 h 6264540"/>
              <a:gd name="connsiteX1" fmla="*/ 5068394 w 5252344"/>
              <a:gd name="connsiteY1" fmla="*/ 6892 h 6264540"/>
              <a:gd name="connsiteX2" fmla="*/ 5252344 w 5252344"/>
              <a:gd name="connsiteY2" fmla="*/ 6264540 h 6264540"/>
              <a:gd name="connsiteX3" fmla="*/ 631927 w 5252344"/>
              <a:gd name="connsiteY3" fmla="*/ 6249610 h 6264540"/>
              <a:gd name="connsiteX4" fmla="*/ 0 w 5252344"/>
              <a:gd name="connsiteY4" fmla="*/ 0 h 6264540"/>
              <a:gd name="connsiteX0" fmla="*/ 0 w 5252344"/>
              <a:gd name="connsiteY0" fmla="*/ 0 h 6264540"/>
              <a:gd name="connsiteX1" fmla="*/ 5068394 w 5252344"/>
              <a:gd name="connsiteY1" fmla="*/ 6892 h 6264540"/>
              <a:gd name="connsiteX2" fmla="*/ 5252344 w 5252344"/>
              <a:gd name="connsiteY2" fmla="*/ 6264540 h 6264540"/>
              <a:gd name="connsiteX3" fmla="*/ 631927 w 5252344"/>
              <a:gd name="connsiteY3" fmla="*/ 6249610 h 6264540"/>
              <a:gd name="connsiteX4" fmla="*/ 0 w 5252344"/>
              <a:gd name="connsiteY4" fmla="*/ 0 h 6264540"/>
              <a:gd name="connsiteX0" fmla="*/ 0 w 5252344"/>
              <a:gd name="connsiteY0" fmla="*/ 0 h 6324846"/>
              <a:gd name="connsiteX1" fmla="*/ 5068394 w 5252344"/>
              <a:gd name="connsiteY1" fmla="*/ 6892 h 6324846"/>
              <a:gd name="connsiteX2" fmla="*/ 5252344 w 5252344"/>
              <a:gd name="connsiteY2" fmla="*/ 6264540 h 6324846"/>
              <a:gd name="connsiteX3" fmla="*/ 631927 w 5252344"/>
              <a:gd name="connsiteY3" fmla="*/ 6249610 h 6324846"/>
              <a:gd name="connsiteX4" fmla="*/ 0 w 5252344"/>
              <a:gd name="connsiteY4" fmla="*/ 0 h 6324846"/>
              <a:gd name="connsiteX0" fmla="*/ 0 w 5252344"/>
              <a:gd name="connsiteY0" fmla="*/ 0 h 6382760"/>
              <a:gd name="connsiteX1" fmla="*/ 5068394 w 5252344"/>
              <a:gd name="connsiteY1" fmla="*/ 6892 h 6382760"/>
              <a:gd name="connsiteX2" fmla="*/ 5252344 w 5252344"/>
              <a:gd name="connsiteY2" fmla="*/ 6264540 h 6382760"/>
              <a:gd name="connsiteX3" fmla="*/ 631927 w 5252344"/>
              <a:gd name="connsiteY3" fmla="*/ 6249610 h 6382760"/>
              <a:gd name="connsiteX4" fmla="*/ 0 w 5252344"/>
              <a:gd name="connsiteY4" fmla="*/ 0 h 6382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52344" h="6382760">
                <a:moveTo>
                  <a:pt x="0" y="0"/>
                </a:moveTo>
                <a:cubicBezTo>
                  <a:pt x="1793124" y="366857"/>
                  <a:pt x="3378929" y="4595"/>
                  <a:pt x="5068394" y="6892"/>
                </a:cubicBezTo>
                <a:lnTo>
                  <a:pt x="5252344" y="6264540"/>
                </a:lnTo>
                <a:cubicBezTo>
                  <a:pt x="3712205" y="6259563"/>
                  <a:pt x="2120956" y="6542830"/>
                  <a:pt x="631927" y="624961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16E19BE4-DF9E-8050-B233-9339CA1ADD70}"/>
              </a:ext>
            </a:extLst>
          </p:cNvPr>
          <p:cNvGrpSpPr/>
          <p:nvPr/>
        </p:nvGrpSpPr>
        <p:grpSpPr>
          <a:xfrm rot="258229">
            <a:off x="6099258" y="3153841"/>
            <a:ext cx="486009" cy="3225205"/>
            <a:chOff x="5639353" y="751658"/>
            <a:chExt cx="913293" cy="5388665"/>
          </a:xfrm>
        </p:grpSpPr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D71C0542-1E1F-F66A-2D46-49E6FF8A459B}"/>
                </a:ext>
              </a:extLst>
            </p:cNvPr>
            <p:cNvGrpSpPr/>
            <p:nvPr/>
          </p:nvGrpSpPr>
          <p:grpSpPr>
            <a:xfrm>
              <a:off x="5639353" y="751658"/>
              <a:ext cx="913293" cy="325071"/>
              <a:chOff x="5532876" y="554235"/>
              <a:chExt cx="1180444" cy="420159"/>
            </a:xfrm>
          </p:grpSpPr>
          <p:sp>
            <p:nvSpPr>
              <p:cNvPr id="1062" name="Rectangle 1061">
                <a:extLst>
                  <a:ext uri="{FF2B5EF4-FFF2-40B4-BE49-F238E27FC236}">
                    <a16:creationId xmlns:a16="http://schemas.microsoft.com/office/drawing/2014/main" id="{86D48431-4974-B0BC-6001-F5C05DE90426}"/>
                  </a:ext>
                </a:extLst>
              </p:cNvPr>
              <p:cNvSpPr/>
              <p:nvPr/>
            </p:nvSpPr>
            <p:spPr>
              <a:xfrm rot="16200000">
                <a:off x="6314300" y="564335"/>
                <a:ext cx="409119" cy="3889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3" name="Rectangle 1062">
                <a:extLst>
                  <a:ext uri="{FF2B5EF4-FFF2-40B4-BE49-F238E27FC236}">
                    <a16:creationId xmlns:a16="http://schemas.microsoft.com/office/drawing/2014/main" id="{68F611BA-1056-B422-D432-5D6A8128C8FC}"/>
                  </a:ext>
                </a:extLst>
              </p:cNvPr>
              <p:cNvSpPr/>
              <p:nvPr/>
            </p:nvSpPr>
            <p:spPr>
              <a:xfrm rot="16200000">
                <a:off x="5522776" y="575375"/>
                <a:ext cx="409119" cy="3889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4" name="Arc 1063">
                <a:extLst>
                  <a:ext uri="{FF2B5EF4-FFF2-40B4-BE49-F238E27FC236}">
                    <a16:creationId xmlns:a16="http://schemas.microsoft.com/office/drawing/2014/main" id="{EC19E6EC-C636-E4B4-1CBC-B9439F0972DF}"/>
                  </a:ext>
                </a:extLst>
              </p:cNvPr>
              <p:cNvSpPr/>
              <p:nvPr/>
            </p:nvSpPr>
            <p:spPr>
              <a:xfrm rot="16200000">
                <a:off x="6039982" y="407356"/>
                <a:ext cx="196530" cy="724960"/>
              </a:xfrm>
              <a:prstGeom prst="arc">
                <a:avLst>
                  <a:gd name="adj1" fmla="val 4555192"/>
                  <a:gd name="adj2" fmla="val 16464866"/>
                </a:avLst>
              </a:prstGeom>
              <a:ln w="76200">
                <a:gradFill>
                  <a:gsLst>
                    <a:gs pos="0">
                      <a:schemeClr val="tx1"/>
                    </a:gs>
                    <a:gs pos="40000">
                      <a:schemeClr val="bg1"/>
                    </a:gs>
                    <a:gs pos="7700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79962D93-E271-A0BC-0756-159AFB3EFFA6}"/>
                </a:ext>
              </a:extLst>
            </p:cNvPr>
            <p:cNvGrpSpPr/>
            <p:nvPr/>
          </p:nvGrpSpPr>
          <p:grpSpPr>
            <a:xfrm>
              <a:off x="5639353" y="1655738"/>
              <a:ext cx="913293" cy="325071"/>
              <a:chOff x="5532876" y="554235"/>
              <a:chExt cx="1180444" cy="420159"/>
            </a:xfrm>
          </p:grpSpPr>
          <p:sp>
            <p:nvSpPr>
              <p:cNvPr id="1059" name="Rectangle 1058">
                <a:extLst>
                  <a:ext uri="{FF2B5EF4-FFF2-40B4-BE49-F238E27FC236}">
                    <a16:creationId xmlns:a16="http://schemas.microsoft.com/office/drawing/2014/main" id="{2ADC83EB-C5C2-E230-9D8E-F129F20F7C6D}"/>
                  </a:ext>
                </a:extLst>
              </p:cNvPr>
              <p:cNvSpPr/>
              <p:nvPr/>
            </p:nvSpPr>
            <p:spPr>
              <a:xfrm rot="16200000">
                <a:off x="6314300" y="564335"/>
                <a:ext cx="409119" cy="3889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0" name="Rectangle 1059">
                <a:extLst>
                  <a:ext uri="{FF2B5EF4-FFF2-40B4-BE49-F238E27FC236}">
                    <a16:creationId xmlns:a16="http://schemas.microsoft.com/office/drawing/2014/main" id="{66F309D6-8468-B4FB-54BD-EDB9DCC372F4}"/>
                  </a:ext>
                </a:extLst>
              </p:cNvPr>
              <p:cNvSpPr/>
              <p:nvPr/>
            </p:nvSpPr>
            <p:spPr>
              <a:xfrm rot="16200000">
                <a:off x="5522776" y="575375"/>
                <a:ext cx="409119" cy="3889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1" name="Arc 1060">
                <a:extLst>
                  <a:ext uri="{FF2B5EF4-FFF2-40B4-BE49-F238E27FC236}">
                    <a16:creationId xmlns:a16="http://schemas.microsoft.com/office/drawing/2014/main" id="{7327C2F0-1549-F176-08E3-0C6965FF2A37}"/>
                  </a:ext>
                </a:extLst>
              </p:cNvPr>
              <p:cNvSpPr/>
              <p:nvPr/>
            </p:nvSpPr>
            <p:spPr>
              <a:xfrm rot="16200000">
                <a:off x="6039982" y="407356"/>
                <a:ext cx="196530" cy="724960"/>
              </a:xfrm>
              <a:prstGeom prst="arc">
                <a:avLst>
                  <a:gd name="adj1" fmla="val 4555192"/>
                  <a:gd name="adj2" fmla="val 16464866"/>
                </a:avLst>
              </a:prstGeom>
              <a:ln w="76200">
                <a:gradFill>
                  <a:gsLst>
                    <a:gs pos="0">
                      <a:schemeClr val="tx1"/>
                    </a:gs>
                    <a:gs pos="40000">
                      <a:schemeClr val="bg1"/>
                    </a:gs>
                    <a:gs pos="7700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1FA6E796-5DB0-1EDA-19A4-9B2E6547CF26}"/>
                </a:ext>
              </a:extLst>
            </p:cNvPr>
            <p:cNvGrpSpPr/>
            <p:nvPr/>
          </p:nvGrpSpPr>
          <p:grpSpPr>
            <a:xfrm>
              <a:off x="5639353" y="2530339"/>
              <a:ext cx="913293" cy="325071"/>
              <a:chOff x="5532876" y="554235"/>
              <a:chExt cx="1180444" cy="420159"/>
            </a:xfrm>
          </p:grpSpPr>
          <p:sp>
            <p:nvSpPr>
              <p:cNvPr id="1056" name="Rectangle 1055">
                <a:extLst>
                  <a:ext uri="{FF2B5EF4-FFF2-40B4-BE49-F238E27FC236}">
                    <a16:creationId xmlns:a16="http://schemas.microsoft.com/office/drawing/2014/main" id="{84D39A24-1B53-265F-81D7-45D0A87F5E2F}"/>
                  </a:ext>
                </a:extLst>
              </p:cNvPr>
              <p:cNvSpPr/>
              <p:nvPr/>
            </p:nvSpPr>
            <p:spPr>
              <a:xfrm rot="16200000">
                <a:off x="6314300" y="564335"/>
                <a:ext cx="409119" cy="3889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7" name="Rectangle 1056">
                <a:extLst>
                  <a:ext uri="{FF2B5EF4-FFF2-40B4-BE49-F238E27FC236}">
                    <a16:creationId xmlns:a16="http://schemas.microsoft.com/office/drawing/2014/main" id="{8A25AB17-4551-6B57-3BD9-04A2C0FAB2CE}"/>
                  </a:ext>
                </a:extLst>
              </p:cNvPr>
              <p:cNvSpPr/>
              <p:nvPr/>
            </p:nvSpPr>
            <p:spPr>
              <a:xfrm rot="16200000">
                <a:off x="5522776" y="575375"/>
                <a:ext cx="409119" cy="3889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8" name="Arc 1057">
                <a:extLst>
                  <a:ext uri="{FF2B5EF4-FFF2-40B4-BE49-F238E27FC236}">
                    <a16:creationId xmlns:a16="http://schemas.microsoft.com/office/drawing/2014/main" id="{0FCFC951-FA44-A537-7D1F-494C9B4CDA18}"/>
                  </a:ext>
                </a:extLst>
              </p:cNvPr>
              <p:cNvSpPr/>
              <p:nvPr/>
            </p:nvSpPr>
            <p:spPr>
              <a:xfrm rot="16200000">
                <a:off x="6039982" y="407356"/>
                <a:ext cx="196530" cy="724960"/>
              </a:xfrm>
              <a:prstGeom prst="arc">
                <a:avLst>
                  <a:gd name="adj1" fmla="val 4555192"/>
                  <a:gd name="adj2" fmla="val 16464866"/>
                </a:avLst>
              </a:prstGeom>
              <a:ln w="76200">
                <a:gradFill>
                  <a:gsLst>
                    <a:gs pos="0">
                      <a:schemeClr val="tx1"/>
                    </a:gs>
                    <a:gs pos="40000">
                      <a:schemeClr val="bg1"/>
                    </a:gs>
                    <a:gs pos="7700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024" name="Group 1023">
              <a:extLst>
                <a:ext uri="{FF2B5EF4-FFF2-40B4-BE49-F238E27FC236}">
                  <a16:creationId xmlns:a16="http://schemas.microsoft.com/office/drawing/2014/main" id="{E355045C-3C06-606A-6A01-AF47F1D556EB}"/>
                </a:ext>
              </a:extLst>
            </p:cNvPr>
            <p:cNvGrpSpPr/>
            <p:nvPr/>
          </p:nvGrpSpPr>
          <p:grpSpPr>
            <a:xfrm>
              <a:off x="5639353" y="3378074"/>
              <a:ext cx="913293" cy="325071"/>
              <a:chOff x="5532876" y="554235"/>
              <a:chExt cx="1180444" cy="420159"/>
            </a:xfrm>
          </p:grpSpPr>
          <p:sp>
            <p:nvSpPr>
              <p:cNvPr id="1053" name="Rectangle 1052">
                <a:extLst>
                  <a:ext uri="{FF2B5EF4-FFF2-40B4-BE49-F238E27FC236}">
                    <a16:creationId xmlns:a16="http://schemas.microsoft.com/office/drawing/2014/main" id="{3E38A9CD-0C69-1538-6A4A-28E305C341E2}"/>
                  </a:ext>
                </a:extLst>
              </p:cNvPr>
              <p:cNvSpPr/>
              <p:nvPr/>
            </p:nvSpPr>
            <p:spPr>
              <a:xfrm rot="16200000">
                <a:off x="6314300" y="564335"/>
                <a:ext cx="409119" cy="3889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4" name="Rectangle 1053">
                <a:extLst>
                  <a:ext uri="{FF2B5EF4-FFF2-40B4-BE49-F238E27FC236}">
                    <a16:creationId xmlns:a16="http://schemas.microsoft.com/office/drawing/2014/main" id="{2F52383A-1778-388B-5A3F-8F0B985D76DB}"/>
                  </a:ext>
                </a:extLst>
              </p:cNvPr>
              <p:cNvSpPr/>
              <p:nvPr/>
            </p:nvSpPr>
            <p:spPr>
              <a:xfrm rot="16200000">
                <a:off x="5522776" y="575375"/>
                <a:ext cx="409119" cy="3889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5" name="Arc 1054">
                <a:extLst>
                  <a:ext uri="{FF2B5EF4-FFF2-40B4-BE49-F238E27FC236}">
                    <a16:creationId xmlns:a16="http://schemas.microsoft.com/office/drawing/2014/main" id="{5C06106C-D6AD-AC63-BCCD-AF38A83A0AC7}"/>
                  </a:ext>
                </a:extLst>
              </p:cNvPr>
              <p:cNvSpPr/>
              <p:nvPr/>
            </p:nvSpPr>
            <p:spPr>
              <a:xfrm rot="16200000">
                <a:off x="6039982" y="407356"/>
                <a:ext cx="196530" cy="724960"/>
              </a:xfrm>
              <a:prstGeom prst="arc">
                <a:avLst>
                  <a:gd name="adj1" fmla="val 4555192"/>
                  <a:gd name="adj2" fmla="val 16464866"/>
                </a:avLst>
              </a:prstGeom>
              <a:ln w="76200">
                <a:gradFill>
                  <a:gsLst>
                    <a:gs pos="0">
                      <a:schemeClr val="tx1"/>
                    </a:gs>
                    <a:gs pos="40000">
                      <a:schemeClr val="bg1"/>
                    </a:gs>
                    <a:gs pos="7700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026" name="Group 1025">
              <a:extLst>
                <a:ext uri="{FF2B5EF4-FFF2-40B4-BE49-F238E27FC236}">
                  <a16:creationId xmlns:a16="http://schemas.microsoft.com/office/drawing/2014/main" id="{6BBB6C79-62BA-F688-87CC-D2858CB8CB22}"/>
                </a:ext>
              </a:extLst>
            </p:cNvPr>
            <p:cNvGrpSpPr/>
            <p:nvPr/>
          </p:nvGrpSpPr>
          <p:grpSpPr>
            <a:xfrm>
              <a:off x="5639353" y="4190417"/>
              <a:ext cx="913293" cy="325071"/>
              <a:chOff x="5532876" y="554235"/>
              <a:chExt cx="1180444" cy="420159"/>
            </a:xfrm>
          </p:grpSpPr>
          <p:sp>
            <p:nvSpPr>
              <p:cNvPr id="1050" name="Rectangle 1049">
                <a:extLst>
                  <a:ext uri="{FF2B5EF4-FFF2-40B4-BE49-F238E27FC236}">
                    <a16:creationId xmlns:a16="http://schemas.microsoft.com/office/drawing/2014/main" id="{356A1B1E-EEE0-499B-226B-08CB5C4FB884}"/>
                  </a:ext>
                </a:extLst>
              </p:cNvPr>
              <p:cNvSpPr/>
              <p:nvPr/>
            </p:nvSpPr>
            <p:spPr>
              <a:xfrm rot="16200000">
                <a:off x="6314300" y="564335"/>
                <a:ext cx="409119" cy="3889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1" name="Rectangle 1050">
                <a:extLst>
                  <a:ext uri="{FF2B5EF4-FFF2-40B4-BE49-F238E27FC236}">
                    <a16:creationId xmlns:a16="http://schemas.microsoft.com/office/drawing/2014/main" id="{491EC54A-4D9E-42FC-38BB-95E4B0F11925}"/>
                  </a:ext>
                </a:extLst>
              </p:cNvPr>
              <p:cNvSpPr/>
              <p:nvPr/>
            </p:nvSpPr>
            <p:spPr>
              <a:xfrm rot="16200000">
                <a:off x="5522776" y="575375"/>
                <a:ext cx="409119" cy="3889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2" name="Arc 1051">
                <a:extLst>
                  <a:ext uri="{FF2B5EF4-FFF2-40B4-BE49-F238E27FC236}">
                    <a16:creationId xmlns:a16="http://schemas.microsoft.com/office/drawing/2014/main" id="{8C10599F-AA26-9CDE-D710-B40BB417A629}"/>
                  </a:ext>
                </a:extLst>
              </p:cNvPr>
              <p:cNvSpPr/>
              <p:nvPr/>
            </p:nvSpPr>
            <p:spPr>
              <a:xfrm rot="16200000">
                <a:off x="6039982" y="407356"/>
                <a:ext cx="196530" cy="724960"/>
              </a:xfrm>
              <a:prstGeom prst="arc">
                <a:avLst>
                  <a:gd name="adj1" fmla="val 4555192"/>
                  <a:gd name="adj2" fmla="val 16464866"/>
                </a:avLst>
              </a:prstGeom>
              <a:ln w="76200">
                <a:gradFill>
                  <a:gsLst>
                    <a:gs pos="0">
                      <a:schemeClr val="tx1"/>
                    </a:gs>
                    <a:gs pos="40000">
                      <a:schemeClr val="bg1"/>
                    </a:gs>
                    <a:gs pos="7700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042" name="Group 1041">
              <a:extLst>
                <a:ext uri="{FF2B5EF4-FFF2-40B4-BE49-F238E27FC236}">
                  <a16:creationId xmlns:a16="http://schemas.microsoft.com/office/drawing/2014/main" id="{72C04C7A-351A-03EB-E5CA-5DE5B85CEEF0}"/>
                </a:ext>
              </a:extLst>
            </p:cNvPr>
            <p:cNvGrpSpPr/>
            <p:nvPr/>
          </p:nvGrpSpPr>
          <p:grpSpPr>
            <a:xfrm>
              <a:off x="5639353" y="4927663"/>
              <a:ext cx="913293" cy="325071"/>
              <a:chOff x="5532876" y="554235"/>
              <a:chExt cx="1180444" cy="420159"/>
            </a:xfrm>
          </p:grpSpPr>
          <p:sp>
            <p:nvSpPr>
              <p:cNvPr id="1047" name="Rectangle 1046">
                <a:extLst>
                  <a:ext uri="{FF2B5EF4-FFF2-40B4-BE49-F238E27FC236}">
                    <a16:creationId xmlns:a16="http://schemas.microsoft.com/office/drawing/2014/main" id="{5AFD350A-48B2-D075-DCCA-AEA46FC30F15}"/>
                  </a:ext>
                </a:extLst>
              </p:cNvPr>
              <p:cNvSpPr/>
              <p:nvPr/>
            </p:nvSpPr>
            <p:spPr>
              <a:xfrm rot="16200000">
                <a:off x="6314300" y="564335"/>
                <a:ext cx="409119" cy="3889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8" name="Rectangle 1047">
                <a:extLst>
                  <a:ext uri="{FF2B5EF4-FFF2-40B4-BE49-F238E27FC236}">
                    <a16:creationId xmlns:a16="http://schemas.microsoft.com/office/drawing/2014/main" id="{8EB220E6-DA7B-5481-9C13-2A1242B612BB}"/>
                  </a:ext>
                </a:extLst>
              </p:cNvPr>
              <p:cNvSpPr/>
              <p:nvPr/>
            </p:nvSpPr>
            <p:spPr>
              <a:xfrm rot="16200000">
                <a:off x="5522776" y="575375"/>
                <a:ext cx="409119" cy="3889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9" name="Arc 1048">
                <a:extLst>
                  <a:ext uri="{FF2B5EF4-FFF2-40B4-BE49-F238E27FC236}">
                    <a16:creationId xmlns:a16="http://schemas.microsoft.com/office/drawing/2014/main" id="{5060E95B-4C15-2B67-830C-A05751BF8D1A}"/>
                  </a:ext>
                </a:extLst>
              </p:cNvPr>
              <p:cNvSpPr/>
              <p:nvPr/>
            </p:nvSpPr>
            <p:spPr>
              <a:xfrm rot="16200000">
                <a:off x="6039982" y="407356"/>
                <a:ext cx="196530" cy="724960"/>
              </a:xfrm>
              <a:prstGeom prst="arc">
                <a:avLst>
                  <a:gd name="adj1" fmla="val 4555192"/>
                  <a:gd name="adj2" fmla="val 16464866"/>
                </a:avLst>
              </a:prstGeom>
              <a:ln w="76200">
                <a:gradFill>
                  <a:gsLst>
                    <a:gs pos="0">
                      <a:schemeClr val="tx1"/>
                    </a:gs>
                    <a:gs pos="40000">
                      <a:schemeClr val="bg1"/>
                    </a:gs>
                    <a:gs pos="7700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043" name="Group 1042">
              <a:extLst>
                <a:ext uri="{FF2B5EF4-FFF2-40B4-BE49-F238E27FC236}">
                  <a16:creationId xmlns:a16="http://schemas.microsoft.com/office/drawing/2014/main" id="{C8CCB648-D6AA-FE77-5B4C-586FBCD09F18}"/>
                </a:ext>
              </a:extLst>
            </p:cNvPr>
            <p:cNvGrpSpPr/>
            <p:nvPr/>
          </p:nvGrpSpPr>
          <p:grpSpPr>
            <a:xfrm>
              <a:off x="5639353" y="5815252"/>
              <a:ext cx="913293" cy="325071"/>
              <a:chOff x="5532876" y="554235"/>
              <a:chExt cx="1180444" cy="420159"/>
            </a:xfrm>
          </p:grpSpPr>
          <p:sp>
            <p:nvSpPr>
              <p:cNvPr id="1044" name="Rectangle 1043">
                <a:extLst>
                  <a:ext uri="{FF2B5EF4-FFF2-40B4-BE49-F238E27FC236}">
                    <a16:creationId xmlns:a16="http://schemas.microsoft.com/office/drawing/2014/main" id="{30D1DB80-273B-9EF2-B09D-181F1FE0C56B}"/>
                  </a:ext>
                </a:extLst>
              </p:cNvPr>
              <p:cNvSpPr/>
              <p:nvPr/>
            </p:nvSpPr>
            <p:spPr>
              <a:xfrm rot="16200000">
                <a:off x="6314300" y="564335"/>
                <a:ext cx="409119" cy="3889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5" name="Rectangle 1044">
                <a:extLst>
                  <a:ext uri="{FF2B5EF4-FFF2-40B4-BE49-F238E27FC236}">
                    <a16:creationId xmlns:a16="http://schemas.microsoft.com/office/drawing/2014/main" id="{FC3CAB94-6C91-BBF2-F35D-8E2E656784DE}"/>
                  </a:ext>
                </a:extLst>
              </p:cNvPr>
              <p:cNvSpPr/>
              <p:nvPr/>
            </p:nvSpPr>
            <p:spPr>
              <a:xfrm rot="16200000">
                <a:off x="5522776" y="575375"/>
                <a:ext cx="409119" cy="3889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6" name="Arc 1045">
                <a:extLst>
                  <a:ext uri="{FF2B5EF4-FFF2-40B4-BE49-F238E27FC236}">
                    <a16:creationId xmlns:a16="http://schemas.microsoft.com/office/drawing/2014/main" id="{4AD0EC87-35C0-E73D-5137-C40896DCB8F1}"/>
                  </a:ext>
                </a:extLst>
              </p:cNvPr>
              <p:cNvSpPr/>
              <p:nvPr/>
            </p:nvSpPr>
            <p:spPr>
              <a:xfrm rot="16200000">
                <a:off x="6039982" y="407356"/>
                <a:ext cx="196530" cy="724960"/>
              </a:xfrm>
              <a:prstGeom prst="arc">
                <a:avLst>
                  <a:gd name="adj1" fmla="val 4555192"/>
                  <a:gd name="adj2" fmla="val 16464866"/>
                </a:avLst>
              </a:prstGeom>
              <a:ln w="76200">
                <a:gradFill>
                  <a:gsLst>
                    <a:gs pos="0">
                      <a:schemeClr val="tx1"/>
                    </a:gs>
                    <a:gs pos="40000">
                      <a:schemeClr val="bg1"/>
                    </a:gs>
                    <a:gs pos="7700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B61BB4B5-6438-D1B0-B764-C2FF8BAB6041}"/>
              </a:ext>
            </a:extLst>
          </p:cNvPr>
          <p:cNvSpPr txBox="1"/>
          <p:nvPr/>
        </p:nvSpPr>
        <p:spPr>
          <a:xfrm>
            <a:off x="6553200" y="3124200"/>
            <a:ext cx="3004284" cy="1323439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latin typeface="#9Slide03 AllRoundGothic" panose="020B0703020202020104" pitchFamily="34" charset="0"/>
              </a:rPr>
              <a:t>Bé</a:t>
            </a:r>
            <a:r>
              <a:rPr lang="en-US" sz="2000" dirty="0">
                <a:latin typeface="#9Slide03 AllRoundGothic" panose="020B0703020202020104" pitchFamily="34" charset="0"/>
              </a:rPr>
              <a:t> </a:t>
            </a:r>
            <a:r>
              <a:rPr lang="en-US" sz="2000" dirty="0" err="1">
                <a:latin typeface="#9Slide03 AllRoundGothic" panose="020B0703020202020104" pitchFamily="34" charset="0"/>
              </a:rPr>
              <a:t>chơi</a:t>
            </a:r>
            <a:r>
              <a:rPr lang="en-US" sz="2000" dirty="0">
                <a:latin typeface="#9Slide03 AllRoundGothic" panose="020B0703020202020104" pitchFamily="34" charset="0"/>
              </a:rPr>
              <a:t> </a:t>
            </a:r>
            <a:r>
              <a:rPr lang="en-US" sz="2000" dirty="0" err="1">
                <a:latin typeface="#9Slide03 AllRoundGothic" panose="020B0703020202020104" pitchFamily="34" charset="0"/>
              </a:rPr>
              <a:t>làm</a:t>
            </a:r>
            <a:r>
              <a:rPr lang="en-US" sz="2000" dirty="0">
                <a:latin typeface="#9Slide03 AllRoundGothic" panose="020B0703020202020104" pitchFamily="34" charset="0"/>
              </a:rPr>
              <a:t> </a:t>
            </a:r>
            <a:r>
              <a:rPr lang="en-US" sz="2000" dirty="0" err="1">
                <a:latin typeface="#9Slide03 AllRoundGothic" panose="020B0703020202020104" pitchFamily="34" charset="0"/>
              </a:rPr>
              <a:t>cô</a:t>
            </a:r>
            <a:r>
              <a:rPr lang="en-US" sz="2000" dirty="0">
                <a:latin typeface="#9Slide03 AllRoundGothic" panose="020B0703020202020104" pitchFamily="34" charset="0"/>
              </a:rPr>
              <a:t> </a:t>
            </a:r>
            <a:r>
              <a:rPr lang="en-US" sz="2000" dirty="0" err="1">
                <a:latin typeface="#9Slide03 AllRoundGothic" panose="020B0703020202020104" pitchFamily="34" charset="0"/>
              </a:rPr>
              <a:t>nuôi</a:t>
            </a:r>
            <a:endParaRPr lang="en-US" sz="2000" dirty="0">
              <a:latin typeface="#9Slide03 AllRoundGothic" panose="020B0703020202020104" pitchFamily="34" charset="0"/>
            </a:endParaRPr>
          </a:p>
          <a:p>
            <a:pPr algn="ctr"/>
            <a:r>
              <a:rPr lang="en-US" sz="2000" dirty="0" err="1">
                <a:latin typeface="#9Slide03 AllRoundGothic" panose="020B0703020202020104" pitchFamily="34" charset="0"/>
              </a:rPr>
              <a:t>Xúc</a:t>
            </a:r>
            <a:r>
              <a:rPr lang="en-US" sz="2000" dirty="0">
                <a:latin typeface="#9Slide03 AllRoundGothic" panose="020B0703020202020104" pitchFamily="34" charset="0"/>
              </a:rPr>
              <a:t> </a:t>
            </a:r>
            <a:r>
              <a:rPr lang="en-US" sz="2000" dirty="0" err="1">
                <a:latin typeface="#9Slide03 AllRoundGothic" panose="020B0703020202020104" pitchFamily="34" charset="0"/>
              </a:rPr>
              <a:t>cơm</a:t>
            </a:r>
            <a:r>
              <a:rPr lang="en-US" sz="2000" dirty="0">
                <a:latin typeface="#9Slide03 AllRoundGothic" panose="020B0703020202020104" pitchFamily="34" charset="0"/>
              </a:rPr>
              <a:t> </a:t>
            </a:r>
            <a:r>
              <a:rPr lang="en-US" sz="2000" dirty="0" err="1">
                <a:latin typeface="#9Slide03 AllRoundGothic" panose="020B0703020202020104" pitchFamily="34" charset="0"/>
              </a:rPr>
              <a:t>cho</a:t>
            </a:r>
            <a:r>
              <a:rPr lang="en-US" sz="2000" dirty="0">
                <a:latin typeface="#9Slide03 AllRoundGothic" panose="020B0703020202020104" pitchFamily="34" charset="0"/>
              </a:rPr>
              <a:t> </a:t>
            </a:r>
            <a:r>
              <a:rPr lang="en-US" sz="2000" dirty="0" err="1">
                <a:latin typeface="#9Slide03 AllRoundGothic" panose="020B0703020202020104" pitchFamily="34" charset="0"/>
              </a:rPr>
              <a:t>cháu</a:t>
            </a:r>
            <a:r>
              <a:rPr lang="en-US" sz="2000" dirty="0">
                <a:latin typeface="#9Slide03 AllRoundGothic" panose="020B0703020202020104" pitchFamily="34" charset="0"/>
              </a:rPr>
              <a:t> </a:t>
            </a:r>
            <a:r>
              <a:rPr lang="en-US" sz="2000" dirty="0" err="1">
                <a:latin typeface="#9Slide03 AllRoundGothic" panose="020B0703020202020104" pitchFamily="34" charset="0"/>
              </a:rPr>
              <a:t>bé</a:t>
            </a:r>
            <a:endParaRPr lang="en-US" sz="2000" dirty="0">
              <a:latin typeface="#9Slide03 AllRoundGothic" panose="020B0703020202020104" pitchFamily="34" charset="0"/>
            </a:endParaRPr>
          </a:p>
          <a:p>
            <a:pPr algn="ctr"/>
            <a:r>
              <a:rPr lang="en-US" sz="2000" dirty="0" err="1">
                <a:latin typeface="#9Slide03 AllRoundGothic" panose="020B0703020202020104" pitchFamily="34" charset="0"/>
              </a:rPr>
              <a:t>Một</a:t>
            </a:r>
            <a:r>
              <a:rPr lang="en-US" sz="2000" dirty="0">
                <a:latin typeface="#9Slide03 AllRoundGothic" panose="020B0703020202020104" pitchFamily="34" charset="0"/>
              </a:rPr>
              <a:t> </a:t>
            </a:r>
            <a:r>
              <a:rPr lang="en-US" sz="2000" dirty="0" err="1">
                <a:latin typeface="#9Slide03 AllRoundGothic" panose="020B0703020202020104" pitchFamily="34" charset="0"/>
              </a:rPr>
              <a:t>ngày</a:t>
            </a:r>
            <a:r>
              <a:rPr lang="en-US" sz="2000" dirty="0">
                <a:latin typeface="#9Slide03 AllRoundGothic" panose="020B0703020202020104" pitchFamily="34" charset="0"/>
              </a:rPr>
              <a:t> ở </a:t>
            </a:r>
            <a:r>
              <a:rPr lang="en-US" sz="2000" dirty="0" err="1">
                <a:latin typeface="#9Slide03 AllRoundGothic" panose="020B0703020202020104" pitchFamily="34" charset="0"/>
              </a:rPr>
              <a:t>nhà</a:t>
            </a:r>
            <a:r>
              <a:rPr lang="en-US" sz="2000" dirty="0">
                <a:latin typeface="#9Slide03 AllRoundGothic" panose="020B0703020202020104" pitchFamily="34" charset="0"/>
              </a:rPr>
              <a:t> </a:t>
            </a:r>
            <a:r>
              <a:rPr lang="en-US" sz="2000" dirty="0" err="1">
                <a:latin typeface="#9Slide03 AllRoundGothic" panose="020B0703020202020104" pitchFamily="34" charset="0"/>
              </a:rPr>
              <a:t>trẻ</a:t>
            </a:r>
            <a:endParaRPr lang="en-US" sz="2000" dirty="0">
              <a:latin typeface="#9Slide03 AllRoundGothic" panose="020B0703020202020104" pitchFamily="34" charset="0"/>
            </a:endParaRPr>
          </a:p>
          <a:p>
            <a:pPr algn="ctr"/>
            <a:r>
              <a:rPr lang="en-US" sz="2000" dirty="0" err="1">
                <a:latin typeface="#9Slide03 AllRoundGothic" panose="020B0703020202020104" pitchFamily="34" charset="0"/>
              </a:rPr>
              <a:t>Bé</a:t>
            </a:r>
            <a:r>
              <a:rPr lang="en-US" sz="2000" dirty="0">
                <a:latin typeface="#9Slide03 AllRoundGothic" panose="020B0703020202020104" pitchFamily="34" charset="0"/>
              </a:rPr>
              <a:t> </a:t>
            </a:r>
            <a:r>
              <a:rPr lang="en-US" sz="2000" dirty="0" err="1">
                <a:latin typeface="#9Slide03 AllRoundGothic" panose="020B0703020202020104" pitchFamily="34" charset="0"/>
              </a:rPr>
              <a:t>làm</a:t>
            </a:r>
            <a:r>
              <a:rPr lang="en-US" sz="2000" dirty="0">
                <a:latin typeface="#9Slide03 AllRoundGothic" panose="020B0703020202020104" pitchFamily="34" charset="0"/>
              </a:rPr>
              <a:t> bao </a:t>
            </a:r>
            <a:r>
              <a:rPr lang="en-US" sz="2000" dirty="0" err="1">
                <a:latin typeface="#9Slide03 AllRoundGothic" panose="020B0703020202020104" pitchFamily="34" charset="0"/>
              </a:rPr>
              <a:t>nhiêu</a:t>
            </a:r>
            <a:r>
              <a:rPr lang="en-US" sz="2000" dirty="0">
                <a:latin typeface="#9Slide03 AllRoundGothic" panose="020B0703020202020104" pitchFamily="34" charset="0"/>
              </a:rPr>
              <a:t> </a:t>
            </a:r>
            <a:r>
              <a:rPr lang="en-US" sz="2000" dirty="0" err="1">
                <a:latin typeface="#9Slide03 AllRoundGothic" panose="020B0703020202020104" pitchFamily="34" charset="0"/>
              </a:rPr>
              <a:t>nghề</a:t>
            </a:r>
            <a:endParaRPr lang="en-US" sz="2800" dirty="0">
              <a:latin typeface="#9Slide03 AllRoundGothic" panose="020B07030202020201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5239448-1ACB-9E72-4AEC-48A829ED6E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94" b="91873" l="9506" r="94804">
                        <a14:foregroundMark x1="63625" y1="27208" x2="63625" y2="27208"/>
                        <a14:foregroundMark x1="64892" y1="52120" x2="64892" y2="52827"/>
                        <a14:foregroundMark x1="77693" y1="67314" x2="77693" y2="67314"/>
                        <a14:foregroundMark x1="90241" y1="48057" x2="90241" y2="48057"/>
                        <a14:foregroundMark x1="30292" y1="25972" x2="30292" y2="25972"/>
                        <a14:foregroundMark x1="16857" y1="81272" x2="16477" y2="82509"/>
                        <a14:foregroundMark x1="9759" y1="92226" x2="9759" y2="92226"/>
                        <a14:foregroundMark x1="56907" y1="61307" x2="56907" y2="61307"/>
                        <a14:foregroundMark x1="47402" y1="77915" x2="47909" y2="77562"/>
                        <a14:foregroundMark x1="59062" y1="83039" x2="59823" y2="83392"/>
                        <a14:foregroundMark x1="68568" y1="89753" x2="68568" y2="89753"/>
                        <a14:foregroundMark x1="53485" y1="80565" x2="53485" y2="80565"/>
                        <a14:foregroundMark x1="79468" y1="75442" x2="79468" y2="75442"/>
                        <a14:foregroundMark x1="77060" y1="50530" x2="77060" y2="50530"/>
                        <a14:foregroundMark x1="87326" y1="40636" x2="87326" y2="40636"/>
                        <a14:foregroundMark x1="93029" y1="45230" x2="93156" y2="46113"/>
                        <a14:foregroundMark x1="92015" y1="82509" x2="92015" y2="82509"/>
                        <a14:foregroundMark x1="94297" y1="85689" x2="94297" y2="85689"/>
                        <a14:foregroundMark x1="93536" y1="58657" x2="93536" y2="59364"/>
                        <a14:foregroundMark x1="94297" y1="52650" x2="94297" y2="52650"/>
                        <a14:foregroundMark x1="94804" y1="42933" x2="94804" y2="42933"/>
                        <a14:foregroundMark x1="89227" y1="71025" x2="89227" y2="71025"/>
                        <a14:foregroundMark x1="74525" y1="74205" x2="74525" y2="74205"/>
                        <a14:foregroundMark x1="57034" y1="84982" x2="57034" y2="84982"/>
                        <a14:foregroundMark x1="56401" y1="83039" x2="56401" y2="83039"/>
                        <a14:foregroundMark x1="45627" y1="74735" x2="45627" y2="74735"/>
                        <a14:foregroundMark x1="19265" y1="89929" x2="19265" y2="89929"/>
                        <a14:foregroundMark x1="20786" y1="66254" x2="20786" y2="66254"/>
                        <a14:foregroundMark x1="23447" y1="55124" x2="23447" y2="55124"/>
                        <a14:foregroundMark x1="32573" y1="65548" x2="32573" y2="65548"/>
                        <a14:foregroundMark x1="25729" y1="53710" x2="25729" y2="53710"/>
                        <a14:foregroundMark x1="42079" y1="63781" x2="42079" y2="63781"/>
                        <a14:foregroundMark x1="42459" y1="61307" x2="42459" y2="61307"/>
                        <a14:foregroundMark x1="26362" y1="54770" x2="26362" y2="54770"/>
                        <a14:foregroundMark x1="24842" y1="57067" x2="24842" y2="57067"/>
                        <a14:foregroundMark x1="42839" y1="65371" x2="42839" y2="65371"/>
                        <a14:foregroundMark x1="39797" y1="63958" x2="39797" y2="63958"/>
                        <a14:foregroundMark x1="43599" y1="65548" x2="43599" y2="65548"/>
                        <a14:foregroundMark x1="45120" y1="64841" x2="45120" y2="64841"/>
                        <a14:foregroundMark x1="40051" y1="66254" x2="40051" y2="66254"/>
                        <a14:foregroundMark x1="44613" y1="63251" x2="44613" y2="63251"/>
                        <a14:foregroundMark x1="45120" y1="63074" x2="45120" y2="63074"/>
                        <a14:foregroundMark x1="59189" y1="83746" x2="59189" y2="83746"/>
                        <a14:foregroundMark x1="54499" y1="83569" x2="54499" y2="83569"/>
                        <a14:foregroundMark x1="46768" y1="75618" x2="46768" y2="75618"/>
                        <a14:foregroundMark x1="44994" y1="74735" x2="44994" y2="74735"/>
                        <a14:foregroundMark x1="46768" y1="75442" x2="46768" y2="75442"/>
                        <a14:foregroundMark x1="62104" y1="84276" x2="62104" y2="84276"/>
                        <a14:foregroundMark x1="55387" y1="84276" x2="55387" y2="84276"/>
                        <a14:foregroundMark x1="53485" y1="83569" x2="53485" y2="83569"/>
                        <a14:foregroundMark x1="49556" y1="78092" x2="49556" y2="78092"/>
                        <a14:foregroundMark x1="44487" y1="74205" x2="44487" y2="74205"/>
                        <a14:foregroundMark x1="63625" y1="85159" x2="63625" y2="85159"/>
                        <a14:foregroundMark x1="79468" y1="79152" x2="79468" y2="79152"/>
                        <a14:foregroundMark x1="68695" y1="87809" x2="68695" y2="87809"/>
                        <a14:foregroundMark x1="91888" y1="81272" x2="91888" y2="81272"/>
                        <a14:foregroundMark x1="87833" y1="49117" x2="87833" y2="49117"/>
                        <a14:foregroundMark x1="22053" y1="62544" x2="22053" y2="62544"/>
                        <a14:foregroundMark x1="23574" y1="56890" x2="23574" y2="56890"/>
                        <a14:foregroundMark x1="28390" y1="87809" x2="28390" y2="87809"/>
                        <a14:foregroundMark x1="60963" y1="71201" x2="60963" y2="7120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32496" y="4464335"/>
            <a:ext cx="2881553" cy="206712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1761922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Tm="8991">
        <p159:morph option="byObject"/>
      </p:transition>
    </mc:Choice>
    <mc:Fallback>
      <p:transition spd="slow" advTm="899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7E58AB-FA5E-436F-D23E-7C00924CE2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ình Nền Mầm Non Đẹp Ngộ Nghĩnh, Dễ Thương Nhất">
            <a:extLst>
              <a:ext uri="{FF2B5EF4-FFF2-40B4-BE49-F238E27FC236}">
                <a16:creationId xmlns:a16="http://schemas.microsoft.com/office/drawing/2014/main" id="{CA627FEE-F9D0-A1CC-590D-1BEB8AE167C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928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>
            <a:extLst>
              <a:ext uri="{FF2B5EF4-FFF2-40B4-BE49-F238E27FC236}">
                <a16:creationId xmlns:a16="http://schemas.microsoft.com/office/drawing/2014/main" id="{68292AAF-B938-DF67-D44C-2B33C1234C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FEA44EE9-8A4E-C10C-BD27-65DE9C75D57A}"/>
              </a:ext>
            </a:extLst>
          </p:cNvPr>
          <p:cNvSpPr/>
          <p:nvPr/>
        </p:nvSpPr>
        <p:spPr>
          <a:xfrm flipV="1">
            <a:off x="6117184" y="3112346"/>
            <a:ext cx="3373568" cy="3669454"/>
          </a:xfrm>
          <a:custGeom>
            <a:avLst/>
            <a:gdLst>
              <a:gd name="connsiteX0" fmla="*/ 0 w 5104436"/>
              <a:gd name="connsiteY0" fmla="*/ 0 h 6568633"/>
              <a:gd name="connsiteX1" fmla="*/ 4899938 w 5104436"/>
              <a:gd name="connsiteY1" fmla="*/ 0 h 6568633"/>
              <a:gd name="connsiteX2" fmla="*/ 5104436 w 5104436"/>
              <a:gd name="connsiteY2" fmla="*/ 204498 h 6568633"/>
              <a:gd name="connsiteX3" fmla="*/ 5104436 w 5104436"/>
              <a:gd name="connsiteY3" fmla="*/ 6364135 h 6568633"/>
              <a:gd name="connsiteX4" fmla="*/ 4899938 w 5104436"/>
              <a:gd name="connsiteY4" fmla="*/ 6568633 h 6568633"/>
              <a:gd name="connsiteX5" fmla="*/ 0 w 5104436"/>
              <a:gd name="connsiteY5" fmla="*/ 6568633 h 6568633"/>
              <a:gd name="connsiteX0" fmla="*/ 0 w 5104436"/>
              <a:gd name="connsiteY0" fmla="*/ 0 h 6607177"/>
              <a:gd name="connsiteX1" fmla="*/ 4899938 w 5104436"/>
              <a:gd name="connsiteY1" fmla="*/ 0 h 6607177"/>
              <a:gd name="connsiteX2" fmla="*/ 5104436 w 5104436"/>
              <a:gd name="connsiteY2" fmla="*/ 204498 h 6607177"/>
              <a:gd name="connsiteX3" fmla="*/ 5104436 w 5104436"/>
              <a:gd name="connsiteY3" fmla="*/ 6364135 h 6607177"/>
              <a:gd name="connsiteX4" fmla="*/ 4899938 w 5104436"/>
              <a:gd name="connsiteY4" fmla="*/ 6568633 h 6607177"/>
              <a:gd name="connsiteX5" fmla="*/ 0 w 5104436"/>
              <a:gd name="connsiteY5" fmla="*/ 6568633 h 6607177"/>
              <a:gd name="connsiteX6" fmla="*/ 0 w 5104436"/>
              <a:gd name="connsiteY6" fmla="*/ 0 h 6607177"/>
              <a:gd name="connsiteX0" fmla="*/ 0 w 5104436"/>
              <a:gd name="connsiteY0" fmla="*/ 0 h 6607177"/>
              <a:gd name="connsiteX1" fmla="*/ 4899938 w 5104436"/>
              <a:gd name="connsiteY1" fmla="*/ 0 h 6607177"/>
              <a:gd name="connsiteX2" fmla="*/ 5104436 w 5104436"/>
              <a:gd name="connsiteY2" fmla="*/ 204498 h 6607177"/>
              <a:gd name="connsiteX3" fmla="*/ 5104436 w 5104436"/>
              <a:gd name="connsiteY3" fmla="*/ 6364135 h 6607177"/>
              <a:gd name="connsiteX4" fmla="*/ 4899938 w 5104436"/>
              <a:gd name="connsiteY4" fmla="*/ 6568633 h 6607177"/>
              <a:gd name="connsiteX5" fmla="*/ 0 w 5104436"/>
              <a:gd name="connsiteY5" fmla="*/ 6568633 h 6607177"/>
              <a:gd name="connsiteX6" fmla="*/ 0 w 5104436"/>
              <a:gd name="connsiteY6" fmla="*/ 0 h 6607177"/>
              <a:gd name="connsiteX0" fmla="*/ 0 w 5104436"/>
              <a:gd name="connsiteY0" fmla="*/ 0 h 6607177"/>
              <a:gd name="connsiteX1" fmla="*/ 4899938 w 5104436"/>
              <a:gd name="connsiteY1" fmla="*/ 0 h 6607177"/>
              <a:gd name="connsiteX2" fmla="*/ 5104436 w 5104436"/>
              <a:gd name="connsiteY2" fmla="*/ 204498 h 6607177"/>
              <a:gd name="connsiteX3" fmla="*/ 5104436 w 5104436"/>
              <a:gd name="connsiteY3" fmla="*/ 6364135 h 6607177"/>
              <a:gd name="connsiteX4" fmla="*/ 4899938 w 5104436"/>
              <a:gd name="connsiteY4" fmla="*/ 6568633 h 6607177"/>
              <a:gd name="connsiteX5" fmla="*/ 0 w 5104436"/>
              <a:gd name="connsiteY5" fmla="*/ 6568633 h 6607177"/>
              <a:gd name="connsiteX6" fmla="*/ 0 w 5104436"/>
              <a:gd name="connsiteY6" fmla="*/ 0 h 6607177"/>
              <a:gd name="connsiteX0" fmla="*/ 0 w 5104436"/>
              <a:gd name="connsiteY0" fmla="*/ 0 h 6634554"/>
              <a:gd name="connsiteX1" fmla="*/ 4899938 w 5104436"/>
              <a:gd name="connsiteY1" fmla="*/ 0 h 6634554"/>
              <a:gd name="connsiteX2" fmla="*/ 5104436 w 5104436"/>
              <a:gd name="connsiteY2" fmla="*/ 204498 h 6634554"/>
              <a:gd name="connsiteX3" fmla="*/ 5104436 w 5104436"/>
              <a:gd name="connsiteY3" fmla="*/ 6364135 h 6634554"/>
              <a:gd name="connsiteX4" fmla="*/ 4899938 w 5104436"/>
              <a:gd name="connsiteY4" fmla="*/ 6568633 h 6634554"/>
              <a:gd name="connsiteX5" fmla="*/ 221455 w 5104436"/>
              <a:gd name="connsiteY5" fmla="*/ 6603324 h 6634554"/>
              <a:gd name="connsiteX6" fmla="*/ 0 w 5104436"/>
              <a:gd name="connsiteY6" fmla="*/ 0 h 6634554"/>
              <a:gd name="connsiteX0" fmla="*/ 0 w 5104436"/>
              <a:gd name="connsiteY0" fmla="*/ 0 h 6634554"/>
              <a:gd name="connsiteX1" fmla="*/ 4899938 w 5104436"/>
              <a:gd name="connsiteY1" fmla="*/ 0 h 6634554"/>
              <a:gd name="connsiteX2" fmla="*/ 5104436 w 5104436"/>
              <a:gd name="connsiteY2" fmla="*/ 204498 h 6634554"/>
              <a:gd name="connsiteX3" fmla="*/ 4899938 w 5104436"/>
              <a:gd name="connsiteY3" fmla="*/ 6568633 h 6634554"/>
              <a:gd name="connsiteX4" fmla="*/ 221455 w 5104436"/>
              <a:gd name="connsiteY4" fmla="*/ 6603324 h 6634554"/>
              <a:gd name="connsiteX5" fmla="*/ 0 w 5104436"/>
              <a:gd name="connsiteY5" fmla="*/ 0 h 6634554"/>
              <a:gd name="connsiteX0" fmla="*/ 0 w 5216303"/>
              <a:gd name="connsiteY0" fmla="*/ 0 h 6624464"/>
              <a:gd name="connsiteX1" fmla="*/ 4899938 w 5216303"/>
              <a:gd name="connsiteY1" fmla="*/ 0 h 6624464"/>
              <a:gd name="connsiteX2" fmla="*/ 5104436 w 5216303"/>
              <a:gd name="connsiteY2" fmla="*/ 204498 h 6624464"/>
              <a:gd name="connsiteX3" fmla="*/ 5216303 w 5216303"/>
              <a:gd name="connsiteY3" fmla="*/ 6481907 h 6624464"/>
              <a:gd name="connsiteX4" fmla="*/ 221455 w 5216303"/>
              <a:gd name="connsiteY4" fmla="*/ 6603324 h 6624464"/>
              <a:gd name="connsiteX5" fmla="*/ 0 w 5216303"/>
              <a:gd name="connsiteY5" fmla="*/ 0 h 6624464"/>
              <a:gd name="connsiteX0" fmla="*/ 0 w 5216303"/>
              <a:gd name="connsiteY0" fmla="*/ 0 h 6481907"/>
              <a:gd name="connsiteX1" fmla="*/ 4899938 w 5216303"/>
              <a:gd name="connsiteY1" fmla="*/ 0 h 6481907"/>
              <a:gd name="connsiteX2" fmla="*/ 5104436 w 5216303"/>
              <a:gd name="connsiteY2" fmla="*/ 204498 h 6481907"/>
              <a:gd name="connsiteX3" fmla="*/ 5216303 w 5216303"/>
              <a:gd name="connsiteY3" fmla="*/ 6481907 h 6481907"/>
              <a:gd name="connsiteX4" fmla="*/ 379637 w 5216303"/>
              <a:gd name="connsiteY4" fmla="*/ 6447216 h 6481907"/>
              <a:gd name="connsiteX5" fmla="*/ 0 w 5216303"/>
              <a:gd name="connsiteY5" fmla="*/ 0 h 6481907"/>
              <a:gd name="connsiteX0" fmla="*/ 0 w 5216303"/>
              <a:gd name="connsiteY0" fmla="*/ 0 h 6481907"/>
              <a:gd name="connsiteX1" fmla="*/ 4899938 w 5216303"/>
              <a:gd name="connsiteY1" fmla="*/ 0 h 6481907"/>
              <a:gd name="connsiteX2" fmla="*/ 5104436 w 5216303"/>
              <a:gd name="connsiteY2" fmla="*/ 204498 h 6481907"/>
              <a:gd name="connsiteX3" fmla="*/ 5216303 w 5216303"/>
              <a:gd name="connsiteY3" fmla="*/ 6481907 h 6481907"/>
              <a:gd name="connsiteX4" fmla="*/ 379637 w 5216303"/>
              <a:gd name="connsiteY4" fmla="*/ 6447216 h 6481907"/>
              <a:gd name="connsiteX5" fmla="*/ 0 w 5216303"/>
              <a:gd name="connsiteY5" fmla="*/ 0 h 6481907"/>
              <a:gd name="connsiteX0" fmla="*/ 0 w 5216303"/>
              <a:gd name="connsiteY0" fmla="*/ 699039 h 7180946"/>
              <a:gd name="connsiteX1" fmla="*/ 5104436 w 5216303"/>
              <a:gd name="connsiteY1" fmla="*/ 903537 h 7180946"/>
              <a:gd name="connsiteX2" fmla="*/ 5216303 w 5216303"/>
              <a:gd name="connsiteY2" fmla="*/ 7180946 h 7180946"/>
              <a:gd name="connsiteX3" fmla="*/ 379637 w 5216303"/>
              <a:gd name="connsiteY3" fmla="*/ 7146255 h 7180946"/>
              <a:gd name="connsiteX4" fmla="*/ 0 w 5216303"/>
              <a:gd name="connsiteY4" fmla="*/ 699039 h 7180946"/>
              <a:gd name="connsiteX0" fmla="*/ 0 w 5216303"/>
              <a:gd name="connsiteY0" fmla="*/ 460787 h 6942694"/>
              <a:gd name="connsiteX1" fmla="*/ 5104436 w 5216303"/>
              <a:gd name="connsiteY1" fmla="*/ 665285 h 6942694"/>
              <a:gd name="connsiteX2" fmla="*/ 5216303 w 5216303"/>
              <a:gd name="connsiteY2" fmla="*/ 6942694 h 6942694"/>
              <a:gd name="connsiteX3" fmla="*/ 379637 w 5216303"/>
              <a:gd name="connsiteY3" fmla="*/ 6908003 h 6942694"/>
              <a:gd name="connsiteX4" fmla="*/ 0 w 5216303"/>
              <a:gd name="connsiteY4" fmla="*/ 460787 h 6942694"/>
              <a:gd name="connsiteX0" fmla="*/ 0 w 5216303"/>
              <a:gd name="connsiteY0" fmla="*/ 101063 h 6582970"/>
              <a:gd name="connsiteX1" fmla="*/ 5104436 w 5216303"/>
              <a:gd name="connsiteY1" fmla="*/ 305561 h 6582970"/>
              <a:gd name="connsiteX2" fmla="*/ 5216303 w 5216303"/>
              <a:gd name="connsiteY2" fmla="*/ 6582970 h 6582970"/>
              <a:gd name="connsiteX3" fmla="*/ 379637 w 5216303"/>
              <a:gd name="connsiteY3" fmla="*/ 6548279 h 6582970"/>
              <a:gd name="connsiteX4" fmla="*/ 0 w 5216303"/>
              <a:gd name="connsiteY4" fmla="*/ 101063 h 6582970"/>
              <a:gd name="connsiteX0" fmla="*/ 0 w 5216303"/>
              <a:gd name="connsiteY0" fmla="*/ -1 h 6481906"/>
              <a:gd name="connsiteX1" fmla="*/ 5104436 w 5216303"/>
              <a:gd name="connsiteY1" fmla="*/ 204497 h 6481906"/>
              <a:gd name="connsiteX2" fmla="*/ 5216303 w 5216303"/>
              <a:gd name="connsiteY2" fmla="*/ 6481906 h 6481906"/>
              <a:gd name="connsiteX3" fmla="*/ 379637 w 5216303"/>
              <a:gd name="connsiteY3" fmla="*/ 6447215 h 6481906"/>
              <a:gd name="connsiteX4" fmla="*/ 0 w 5216303"/>
              <a:gd name="connsiteY4" fmla="*/ -1 h 6481906"/>
              <a:gd name="connsiteX0" fmla="*/ 0 w 5216303"/>
              <a:gd name="connsiteY0" fmla="*/ 1 h 6481908"/>
              <a:gd name="connsiteX1" fmla="*/ 5104436 w 5216303"/>
              <a:gd name="connsiteY1" fmla="*/ 204499 h 6481908"/>
              <a:gd name="connsiteX2" fmla="*/ 5216303 w 5216303"/>
              <a:gd name="connsiteY2" fmla="*/ 6481908 h 6481908"/>
              <a:gd name="connsiteX3" fmla="*/ 379637 w 5216303"/>
              <a:gd name="connsiteY3" fmla="*/ 6447217 h 6481908"/>
              <a:gd name="connsiteX4" fmla="*/ 0 w 5216303"/>
              <a:gd name="connsiteY4" fmla="*/ 1 h 6481908"/>
              <a:gd name="connsiteX0" fmla="*/ 0 w 5180261"/>
              <a:gd name="connsiteY0" fmla="*/ 0 h 6284301"/>
              <a:gd name="connsiteX1" fmla="*/ 5068394 w 5180261"/>
              <a:gd name="connsiteY1" fmla="*/ 6892 h 6284301"/>
              <a:gd name="connsiteX2" fmla="*/ 5180261 w 5180261"/>
              <a:gd name="connsiteY2" fmla="*/ 6284301 h 6284301"/>
              <a:gd name="connsiteX3" fmla="*/ 343595 w 5180261"/>
              <a:gd name="connsiteY3" fmla="*/ 6249610 h 6284301"/>
              <a:gd name="connsiteX4" fmla="*/ 0 w 5180261"/>
              <a:gd name="connsiteY4" fmla="*/ 0 h 6284301"/>
              <a:gd name="connsiteX0" fmla="*/ 0 w 5180261"/>
              <a:gd name="connsiteY0" fmla="*/ 0 h 6284301"/>
              <a:gd name="connsiteX1" fmla="*/ 5068394 w 5180261"/>
              <a:gd name="connsiteY1" fmla="*/ 6892 h 6284301"/>
              <a:gd name="connsiteX2" fmla="*/ 5180261 w 5180261"/>
              <a:gd name="connsiteY2" fmla="*/ 6284301 h 6284301"/>
              <a:gd name="connsiteX3" fmla="*/ 343595 w 5180261"/>
              <a:gd name="connsiteY3" fmla="*/ 6249610 h 6284301"/>
              <a:gd name="connsiteX4" fmla="*/ 0 w 5180261"/>
              <a:gd name="connsiteY4" fmla="*/ 0 h 6284301"/>
              <a:gd name="connsiteX0" fmla="*/ 0 w 5180261"/>
              <a:gd name="connsiteY0" fmla="*/ 0 h 6284301"/>
              <a:gd name="connsiteX1" fmla="*/ 5068394 w 5180261"/>
              <a:gd name="connsiteY1" fmla="*/ 6892 h 6284301"/>
              <a:gd name="connsiteX2" fmla="*/ 5180261 w 5180261"/>
              <a:gd name="connsiteY2" fmla="*/ 6284301 h 6284301"/>
              <a:gd name="connsiteX3" fmla="*/ 631927 w 5180261"/>
              <a:gd name="connsiteY3" fmla="*/ 6249610 h 6284301"/>
              <a:gd name="connsiteX4" fmla="*/ 0 w 5180261"/>
              <a:gd name="connsiteY4" fmla="*/ 0 h 6284301"/>
              <a:gd name="connsiteX0" fmla="*/ 0 w 5252344"/>
              <a:gd name="connsiteY0" fmla="*/ 0 h 6264540"/>
              <a:gd name="connsiteX1" fmla="*/ 5068394 w 5252344"/>
              <a:gd name="connsiteY1" fmla="*/ 6892 h 6264540"/>
              <a:gd name="connsiteX2" fmla="*/ 5252344 w 5252344"/>
              <a:gd name="connsiteY2" fmla="*/ 6264540 h 6264540"/>
              <a:gd name="connsiteX3" fmla="*/ 631927 w 5252344"/>
              <a:gd name="connsiteY3" fmla="*/ 6249610 h 6264540"/>
              <a:gd name="connsiteX4" fmla="*/ 0 w 5252344"/>
              <a:gd name="connsiteY4" fmla="*/ 0 h 6264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52344" h="6264540">
                <a:moveTo>
                  <a:pt x="0" y="0"/>
                </a:moveTo>
                <a:cubicBezTo>
                  <a:pt x="1761548" y="140620"/>
                  <a:pt x="3378929" y="4595"/>
                  <a:pt x="5068394" y="6892"/>
                </a:cubicBezTo>
                <a:lnTo>
                  <a:pt x="5252344" y="6264540"/>
                </a:lnTo>
                <a:lnTo>
                  <a:pt x="631927" y="6249610"/>
                </a:lnTo>
                <a:lnTo>
                  <a:pt x="0" y="0"/>
                </a:lnTo>
                <a:close/>
              </a:path>
            </a:pathLst>
          </a:custGeom>
          <a:pattFill prst="pct80">
            <a:fgClr>
              <a:srgbClr val="00B050"/>
            </a:fgClr>
            <a:bgClr>
              <a:schemeClr val="bg1"/>
            </a:bgClr>
          </a:patt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CE50BFAB-3BFE-3024-31C3-89E8D72146E0}"/>
              </a:ext>
            </a:extLst>
          </p:cNvPr>
          <p:cNvSpPr/>
          <p:nvPr/>
        </p:nvSpPr>
        <p:spPr>
          <a:xfrm rot="169657" flipV="1">
            <a:off x="2978411" y="3043074"/>
            <a:ext cx="3373568" cy="3669454"/>
          </a:xfrm>
          <a:custGeom>
            <a:avLst/>
            <a:gdLst>
              <a:gd name="connsiteX0" fmla="*/ 0 w 5104436"/>
              <a:gd name="connsiteY0" fmla="*/ 0 h 6568633"/>
              <a:gd name="connsiteX1" fmla="*/ 4899938 w 5104436"/>
              <a:gd name="connsiteY1" fmla="*/ 0 h 6568633"/>
              <a:gd name="connsiteX2" fmla="*/ 5104436 w 5104436"/>
              <a:gd name="connsiteY2" fmla="*/ 204498 h 6568633"/>
              <a:gd name="connsiteX3" fmla="*/ 5104436 w 5104436"/>
              <a:gd name="connsiteY3" fmla="*/ 6364135 h 6568633"/>
              <a:gd name="connsiteX4" fmla="*/ 4899938 w 5104436"/>
              <a:gd name="connsiteY4" fmla="*/ 6568633 h 6568633"/>
              <a:gd name="connsiteX5" fmla="*/ 0 w 5104436"/>
              <a:gd name="connsiteY5" fmla="*/ 6568633 h 6568633"/>
              <a:gd name="connsiteX0" fmla="*/ 0 w 5104436"/>
              <a:gd name="connsiteY0" fmla="*/ 0 h 6607177"/>
              <a:gd name="connsiteX1" fmla="*/ 4899938 w 5104436"/>
              <a:gd name="connsiteY1" fmla="*/ 0 h 6607177"/>
              <a:gd name="connsiteX2" fmla="*/ 5104436 w 5104436"/>
              <a:gd name="connsiteY2" fmla="*/ 204498 h 6607177"/>
              <a:gd name="connsiteX3" fmla="*/ 5104436 w 5104436"/>
              <a:gd name="connsiteY3" fmla="*/ 6364135 h 6607177"/>
              <a:gd name="connsiteX4" fmla="*/ 4899938 w 5104436"/>
              <a:gd name="connsiteY4" fmla="*/ 6568633 h 6607177"/>
              <a:gd name="connsiteX5" fmla="*/ 0 w 5104436"/>
              <a:gd name="connsiteY5" fmla="*/ 6568633 h 6607177"/>
              <a:gd name="connsiteX6" fmla="*/ 0 w 5104436"/>
              <a:gd name="connsiteY6" fmla="*/ 0 h 6607177"/>
              <a:gd name="connsiteX0" fmla="*/ 0 w 5104436"/>
              <a:gd name="connsiteY0" fmla="*/ 0 h 6607177"/>
              <a:gd name="connsiteX1" fmla="*/ 4899938 w 5104436"/>
              <a:gd name="connsiteY1" fmla="*/ 0 h 6607177"/>
              <a:gd name="connsiteX2" fmla="*/ 5104436 w 5104436"/>
              <a:gd name="connsiteY2" fmla="*/ 204498 h 6607177"/>
              <a:gd name="connsiteX3" fmla="*/ 5104436 w 5104436"/>
              <a:gd name="connsiteY3" fmla="*/ 6364135 h 6607177"/>
              <a:gd name="connsiteX4" fmla="*/ 4899938 w 5104436"/>
              <a:gd name="connsiteY4" fmla="*/ 6568633 h 6607177"/>
              <a:gd name="connsiteX5" fmla="*/ 0 w 5104436"/>
              <a:gd name="connsiteY5" fmla="*/ 6568633 h 6607177"/>
              <a:gd name="connsiteX6" fmla="*/ 0 w 5104436"/>
              <a:gd name="connsiteY6" fmla="*/ 0 h 6607177"/>
              <a:gd name="connsiteX0" fmla="*/ 0 w 5104436"/>
              <a:gd name="connsiteY0" fmla="*/ 0 h 6607177"/>
              <a:gd name="connsiteX1" fmla="*/ 4899938 w 5104436"/>
              <a:gd name="connsiteY1" fmla="*/ 0 h 6607177"/>
              <a:gd name="connsiteX2" fmla="*/ 5104436 w 5104436"/>
              <a:gd name="connsiteY2" fmla="*/ 204498 h 6607177"/>
              <a:gd name="connsiteX3" fmla="*/ 5104436 w 5104436"/>
              <a:gd name="connsiteY3" fmla="*/ 6364135 h 6607177"/>
              <a:gd name="connsiteX4" fmla="*/ 4899938 w 5104436"/>
              <a:gd name="connsiteY4" fmla="*/ 6568633 h 6607177"/>
              <a:gd name="connsiteX5" fmla="*/ 0 w 5104436"/>
              <a:gd name="connsiteY5" fmla="*/ 6568633 h 6607177"/>
              <a:gd name="connsiteX6" fmla="*/ 0 w 5104436"/>
              <a:gd name="connsiteY6" fmla="*/ 0 h 6607177"/>
              <a:gd name="connsiteX0" fmla="*/ 0 w 5104436"/>
              <a:gd name="connsiteY0" fmla="*/ 0 h 6634554"/>
              <a:gd name="connsiteX1" fmla="*/ 4899938 w 5104436"/>
              <a:gd name="connsiteY1" fmla="*/ 0 h 6634554"/>
              <a:gd name="connsiteX2" fmla="*/ 5104436 w 5104436"/>
              <a:gd name="connsiteY2" fmla="*/ 204498 h 6634554"/>
              <a:gd name="connsiteX3" fmla="*/ 5104436 w 5104436"/>
              <a:gd name="connsiteY3" fmla="*/ 6364135 h 6634554"/>
              <a:gd name="connsiteX4" fmla="*/ 4899938 w 5104436"/>
              <a:gd name="connsiteY4" fmla="*/ 6568633 h 6634554"/>
              <a:gd name="connsiteX5" fmla="*/ 221455 w 5104436"/>
              <a:gd name="connsiteY5" fmla="*/ 6603324 h 6634554"/>
              <a:gd name="connsiteX6" fmla="*/ 0 w 5104436"/>
              <a:gd name="connsiteY6" fmla="*/ 0 h 6634554"/>
              <a:gd name="connsiteX0" fmla="*/ 0 w 5104436"/>
              <a:gd name="connsiteY0" fmla="*/ 0 h 6634554"/>
              <a:gd name="connsiteX1" fmla="*/ 4899938 w 5104436"/>
              <a:gd name="connsiteY1" fmla="*/ 0 h 6634554"/>
              <a:gd name="connsiteX2" fmla="*/ 5104436 w 5104436"/>
              <a:gd name="connsiteY2" fmla="*/ 204498 h 6634554"/>
              <a:gd name="connsiteX3" fmla="*/ 4899938 w 5104436"/>
              <a:gd name="connsiteY3" fmla="*/ 6568633 h 6634554"/>
              <a:gd name="connsiteX4" fmla="*/ 221455 w 5104436"/>
              <a:gd name="connsiteY4" fmla="*/ 6603324 h 6634554"/>
              <a:gd name="connsiteX5" fmla="*/ 0 w 5104436"/>
              <a:gd name="connsiteY5" fmla="*/ 0 h 6634554"/>
              <a:gd name="connsiteX0" fmla="*/ 0 w 5216303"/>
              <a:gd name="connsiteY0" fmla="*/ 0 h 6624464"/>
              <a:gd name="connsiteX1" fmla="*/ 4899938 w 5216303"/>
              <a:gd name="connsiteY1" fmla="*/ 0 h 6624464"/>
              <a:gd name="connsiteX2" fmla="*/ 5104436 w 5216303"/>
              <a:gd name="connsiteY2" fmla="*/ 204498 h 6624464"/>
              <a:gd name="connsiteX3" fmla="*/ 5216303 w 5216303"/>
              <a:gd name="connsiteY3" fmla="*/ 6481907 h 6624464"/>
              <a:gd name="connsiteX4" fmla="*/ 221455 w 5216303"/>
              <a:gd name="connsiteY4" fmla="*/ 6603324 h 6624464"/>
              <a:gd name="connsiteX5" fmla="*/ 0 w 5216303"/>
              <a:gd name="connsiteY5" fmla="*/ 0 h 6624464"/>
              <a:gd name="connsiteX0" fmla="*/ 0 w 5216303"/>
              <a:gd name="connsiteY0" fmla="*/ 0 h 6481907"/>
              <a:gd name="connsiteX1" fmla="*/ 4899938 w 5216303"/>
              <a:gd name="connsiteY1" fmla="*/ 0 h 6481907"/>
              <a:gd name="connsiteX2" fmla="*/ 5104436 w 5216303"/>
              <a:gd name="connsiteY2" fmla="*/ 204498 h 6481907"/>
              <a:gd name="connsiteX3" fmla="*/ 5216303 w 5216303"/>
              <a:gd name="connsiteY3" fmla="*/ 6481907 h 6481907"/>
              <a:gd name="connsiteX4" fmla="*/ 379637 w 5216303"/>
              <a:gd name="connsiteY4" fmla="*/ 6447216 h 6481907"/>
              <a:gd name="connsiteX5" fmla="*/ 0 w 5216303"/>
              <a:gd name="connsiteY5" fmla="*/ 0 h 6481907"/>
              <a:gd name="connsiteX0" fmla="*/ 0 w 5216303"/>
              <a:gd name="connsiteY0" fmla="*/ 0 h 6481907"/>
              <a:gd name="connsiteX1" fmla="*/ 4899938 w 5216303"/>
              <a:gd name="connsiteY1" fmla="*/ 0 h 6481907"/>
              <a:gd name="connsiteX2" fmla="*/ 5104436 w 5216303"/>
              <a:gd name="connsiteY2" fmla="*/ 204498 h 6481907"/>
              <a:gd name="connsiteX3" fmla="*/ 5216303 w 5216303"/>
              <a:gd name="connsiteY3" fmla="*/ 6481907 h 6481907"/>
              <a:gd name="connsiteX4" fmla="*/ 379637 w 5216303"/>
              <a:gd name="connsiteY4" fmla="*/ 6447216 h 6481907"/>
              <a:gd name="connsiteX5" fmla="*/ 0 w 5216303"/>
              <a:gd name="connsiteY5" fmla="*/ 0 h 6481907"/>
              <a:gd name="connsiteX0" fmla="*/ 0 w 5216303"/>
              <a:gd name="connsiteY0" fmla="*/ 699039 h 7180946"/>
              <a:gd name="connsiteX1" fmla="*/ 5104436 w 5216303"/>
              <a:gd name="connsiteY1" fmla="*/ 903537 h 7180946"/>
              <a:gd name="connsiteX2" fmla="*/ 5216303 w 5216303"/>
              <a:gd name="connsiteY2" fmla="*/ 7180946 h 7180946"/>
              <a:gd name="connsiteX3" fmla="*/ 379637 w 5216303"/>
              <a:gd name="connsiteY3" fmla="*/ 7146255 h 7180946"/>
              <a:gd name="connsiteX4" fmla="*/ 0 w 5216303"/>
              <a:gd name="connsiteY4" fmla="*/ 699039 h 7180946"/>
              <a:gd name="connsiteX0" fmla="*/ 0 w 5216303"/>
              <a:gd name="connsiteY0" fmla="*/ 460787 h 6942694"/>
              <a:gd name="connsiteX1" fmla="*/ 5104436 w 5216303"/>
              <a:gd name="connsiteY1" fmla="*/ 665285 h 6942694"/>
              <a:gd name="connsiteX2" fmla="*/ 5216303 w 5216303"/>
              <a:gd name="connsiteY2" fmla="*/ 6942694 h 6942694"/>
              <a:gd name="connsiteX3" fmla="*/ 379637 w 5216303"/>
              <a:gd name="connsiteY3" fmla="*/ 6908003 h 6942694"/>
              <a:gd name="connsiteX4" fmla="*/ 0 w 5216303"/>
              <a:gd name="connsiteY4" fmla="*/ 460787 h 6942694"/>
              <a:gd name="connsiteX0" fmla="*/ 0 w 5216303"/>
              <a:gd name="connsiteY0" fmla="*/ 101063 h 6582970"/>
              <a:gd name="connsiteX1" fmla="*/ 5104436 w 5216303"/>
              <a:gd name="connsiteY1" fmla="*/ 305561 h 6582970"/>
              <a:gd name="connsiteX2" fmla="*/ 5216303 w 5216303"/>
              <a:gd name="connsiteY2" fmla="*/ 6582970 h 6582970"/>
              <a:gd name="connsiteX3" fmla="*/ 379637 w 5216303"/>
              <a:gd name="connsiteY3" fmla="*/ 6548279 h 6582970"/>
              <a:gd name="connsiteX4" fmla="*/ 0 w 5216303"/>
              <a:gd name="connsiteY4" fmla="*/ 101063 h 6582970"/>
              <a:gd name="connsiteX0" fmla="*/ 0 w 5216303"/>
              <a:gd name="connsiteY0" fmla="*/ -1 h 6481906"/>
              <a:gd name="connsiteX1" fmla="*/ 5104436 w 5216303"/>
              <a:gd name="connsiteY1" fmla="*/ 204497 h 6481906"/>
              <a:gd name="connsiteX2" fmla="*/ 5216303 w 5216303"/>
              <a:gd name="connsiteY2" fmla="*/ 6481906 h 6481906"/>
              <a:gd name="connsiteX3" fmla="*/ 379637 w 5216303"/>
              <a:gd name="connsiteY3" fmla="*/ 6447215 h 6481906"/>
              <a:gd name="connsiteX4" fmla="*/ 0 w 5216303"/>
              <a:gd name="connsiteY4" fmla="*/ -1 h 6481906"/>
              <a:gd name="connsiteX0" fmla="*/ 0 w 5216303"/>
              <a:gd name="connsiteY0" fmla="*/ 1 h 6481908"/>
              <a:gd name="connsiteX1" fmla="*/ 5104436 w 5216303"/>
              <a:gd name="connsiteY1" fmla="*/ 204499 h 6481908"/>
              <a:gd name="connsiteX2" fmla="*/ 5216303 w 5216303"/>
              <a:gd name="connsiteY2" fmla="*/ 6481908 h 6481908"/>
              <a:gd name="connsiteX3" fmla="*/ 379637 w 5216303"/>
              <a:gd name="connsiteY3" fmla="*/ 6447217 h 6481908"/>
              <a:gd name="connsiteX4" fmla="*/ 0 w 5216303"/>
              <a:gd name="connsiteY4" fmla="*/ 1 h 6481908"/>
              <a:gd name="connsiteX0" fmla="*/ 0 w 5180261"/>
              <a:gd name="connsiteY0" fmla="*/ 0 h 6284301"/>
              <a:gd name="connsiteX1" fmla="*/ 5068394 w 5180261"/>
              <a:gd name="connsiteY1" fmla="*/ 6892 h 6284301"/>
              <a:gd name="connsiteX2" fmla="*/ 5180261 w 5180261"/>
              <a:gd name="connsiteY2" fmla="*/ 6284301 h 6284301"/>
              <a:gd name="connsiteX3" fmla="*/ 343595 w 5180261"/>
              <a:gd name="connsiteY3" fmla="*/ 6249610 h 6284301"/>
              <a:gd name="connsiteX4" fmla="*/ 0 w 5180261"/>
              <a:gd name="connsiteY4" fmla="*/ 0 h 6284301"/>
              <a:gd name="connsiteX0" fmla="*/ 0 w 5180261"/>
              <a:gd name="connsiteY0" fmla="*/ 0 h 6284301"/>
              <a:gd name="connsiteX1" fmla="*/ 5068394 w 5180261"/>
              <a:gd name="connsiteY1" fmla="*/ 6892 h 6284301"/>
              <a:gd name="connsiteX2" fmla="*/ 5180261 w 5180261"/>
              <a:gd name="connsiteY2" fmla="*/ 6284301 h 6284301"/>
              <a:gd name="connsiteX3" fmla="*/ 343595 w 5180261"/>
              <a:gd name="connsiteY3" fmla="*/ 6249610 h 6284301"/>
              <a:gd name="connsiteX4" fmla="*/ 0 w 5180261"/>
              <a:gd name="connsiteY4" fmla="*/ 0 h 6284301"/>
              <a:gd name="connsiteX0" fmla="*/ 0 w 5180261"/>
              <a:gd name="connsiteY0" fmla="*/ 0 h 6284301"/>
              <a:gd name="connsiteX1" fmla="*/ 5068394 w 5180261"/>
              <a:gd name="connsiteY1" fmla="*/ 6892 h 6284301"/>
              <a:gd name="connsiteX2" fmla="*/ 5180261 w 5180261"/>
              <a:gd name="connsiteY2" fmla="*/ 6284301 h 6284301"/>
              <a:gd name="connsiteX3" fmla="*/ 631927 w 5180261"/>
              <a:gd name="connsiteY3" fmla="*/ 6249610 h 6284301"/>
              <a:gd name="connsiteX4" fmla="*/ 0 w 5180261"/>
              <a:gd name="connsiteY4" fmla="*/ 0 h 6284301"/>
              <a:gd name="connsiteX0" fmla="*/ 0 w 5252344"/>
              <a:gd name="connsiteY0" fmla="*/ 0 h 6264540"/>
              <a:gd name="connsiteX1" fmla="*/ 5068394 w 5252344"/>
              <a:gd name="connsiteY1" fmla="*/ 6892 h 6264540"/>
              <a:gd name="connsiteX2" fmla="*/ 5252344 w 5252344"/>
              <a:gd name="connsiteY2" fmla="*/ 6264540 h 6264540"/>
              <a:gd name="connsiteX3" fmla="*/ 631927 w 5252344"/>
              <a:gd name="connsiteY3" fmla="*/ 6249610 h 6264540"/>
              <a:gd name="connsiteX4" fmla="*/ 0 w 5252344"/>
              <a:gd name="connsiteY4" fmla="*/ 0 h 6264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52344" h="6264540">
                <a:moveTo>
                  <a:pt x="0" y="0"/>
                </a:moveTo>
                <a:cubicBezTo>
                  <a:pt x="1761548" y="140620"/>
                  <a:pt x="3378929" y="4595"/>
                  <a:pt x="5068394" y="6892"/>
                </a:cubicBezTo>
                <a:lnTo>
                  <a:pt x="5252344" y="6264540"/>
                </a:lnTo>
                <a:lnTo>
                  <a:pt x="631927" y="624961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3F470461-BB2E-76E3-A375-5DE753C6819D}"/>
              </a:ext>
            </a:extLst>
          </p:cNvPr>
          <p:cNvGrpSpPr/>
          <p:nvPr/>
        </p:nvGrpSpPr>
        <p:grpSpPr>
          <a:xfrm>
            <a:off x="-2765688" y="4629972"/>
            <a:ext cx="594107" cy="3293535"/>
            <a:chOff x="6079104" y="3235805"/>
            <a:chExt cx="594107" cy="3293535"/>
          </a:xfrm>
          <a:scene3d>
            <a:camera prst="perspectiveFront"/>
            <a:lightRig rig="threePt" dir="t"/>
          </a:scene3d>
        </p:grpSpPr>
        <p:grpSp>
          <p:nvGrpSpPr>
            <p:cNvPr id="1025" name="Group 1024">
              <a:extLst>
                <a:ext uri="{FF2B5EF4-FFF2-40B4-BE49-F238E27FC236}">
                  <a16:creationId xmlns:a16="http://schemas.microsoft.com/office/drawing/2014/main" id="{6DF0B0A9-FECE-0318-D03D-B1E4D3DA6DF8}"/>
                </a:ext>
              </a:extLst>
            </p:cNvPr>
            <p:cNvGrpSpPr/>
            <p:nvPr/>
          </p:nvGrpSpPr>
          <p:grpSpPr>
            <a:xfrm rot="335740">
              <a:off x="6387756" y="3235805"/>
              <a:ext cx="285455" cy="320142"/>
              <a:chOff x="6028832" y="3044304"/>
              <a:chExt cx="285455" cy="320142"/>
            </a:xfrm>
          </p:grpSpPr>
          <p:sp>
            <p:nvSpPr>
              <p:cNvPr id="1040" name="Rectangle 1039">
                <a:extLst>
                  <a:ext uri="{FF2B5EF4-FFF2-40B4-BE49-F238E27FC236}">
                    <a16:creationId xmlns:a16="http://schemas.microsoft.com/office/drawing/2014/main" id="{C0DFA512-13E9-C531-09BE-7D712F548946}"/>
                  </a:ext>
                </a:extLst>
              </p:cNvPr>
              <p:cNvSpPr/>
              <p:nvPr/>
            </p:nvSpPr>
            <p:spPr>
              <a:xfrm rot="16200000">
                <a:off x="6117600" y="3061220"/>
                <a:ext cx="213603" cy="17977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1" name="Arc 1040">
                <a:extLst>
                  <a:ext uri="{FF2B5EF4-FFF2-40B4-BE49-F238E27FC236}">
                    <a16:creationId xmlns:a16="http://schemas.microsoft.com/office/drawing/2014/main" id="{BE98EECB-4FE9-46CC-8336-FEB371F3C78A}"/>
                  </a:ext>
                </a:extLst>
              </p:cNvPr>
              <p:cNvSpPr/>
              <p:nvPr/>
            </p:nvSpPr>
            <p:spPr>
              <a:xfrm rot="21329122">
                <a:off x="6028832" y="3110403"/>
                <a:ext cx="228589" cy="254043"/>
              </a:xfrm>
              <a:prstGeom prst="arc">
                <a:avLst>
                  <a:gd name="adj1" fmla="val 6246832"/>
                  <a:gd name="adj2" fmla="val 18894665"/>
                </a:avLst>
              </a:prstGeom>
              <a:ln w="76200">
                <a:gradFill>
                  <a:gsLst>
                    <a:gs pos="0">
                      <a:schemeClr val="tx1"/>
                    </a:gs>
                    <a:gs pos="40000">
                      <a:schemeClr val="bg1"/>
                    </a:gs>
                    <a:gs pos="7700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027" name="Group 1026">
              <a:extLst>
                <a:ext uri="{FF2B5EF4-FFF2-40B4-BE49-F238E27FC236}">
                  <a16:creationId xmlns:a16="http://schemas.microsoft.com/office/drawing/2014/main" id="{3A641331-180B-8580-3FE4-65F42052FA29}"/>
                </a:ext>
              </a:extLst>
            </p:cNvPr>
            <p:cNvGrpSpPr/>
            <p:nvPr/>
          </p:nvGrpSpPr>
          <p:grpSpPr>
            <a:xfrm>
              <a:off x="6079104" y="6209198"/>
              <a:ext cx="285455" cy="320142"/>
              <a:chOff x="6028832" y="3044304"/>
              <a:chExt cx="285455" cy="320142"/>
            </a:xfrm>
          </p:grpSpPr>
          <p:sp>
            <p:nvSpPr>
              <p:cNvPr id="1038" name="Rectangle 1037">
                <a:extLst>
                  <a:ext uri="{FF2B5EF4-FFF2-40B4-BE49-F238E27FC236}">
                    <a16:creationId xmlns:a16="http://schemas.microsoft.com/office/drawing/2014/main" id="{93374F2F-F21F-0583-360B-1A5831081645}"/>
                  </a:ext>
                </a:extLst>
              </p:cNvPr>
              <p:cNvSpPr/>
              <p:nvPr/>
            </p:nvSpPr>
            <p:spPr>
              <a:xfrm rot="16200000">
                <a:off x="6117600" y="3061220"/>
                <a:ext cx="213603" cy="17977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9" name="Arc 1038">
                <a:extLst>
                  <a:ext uri="{FF2B5EF4-FFF2-40B4-BE49-F238E27FC236}">
                    <a16:creationId xmlns:a16="http://schemas.microsoft.com/office/drawing/2014/main" id="{D30BB392-FEFE-C4C5-F1F5-5CE7F932B41E}"/>
                  </a:ext>
                </a:extLst>
              </p:cNvPr>
              <p:cNvSpPr/>
              <p:nvPr/>
            </p:nvSpPr>
            <p:spPr>
              <a:xfrm rot="21329122">
                <a:off x="6028832" y="3110403"/>
                <a:ext cx="228589" cy="254043"/>
              </a:xfrm>
              <a:prstGeom prst="arc">
                <a:avLst>
                  <a:gd name="adj1" fmla="val 6246832"/>
                  <a:gd name="adj2" fmla="val 18894665"/>
                </a:avLst>
              </a:prstGeom>
              <a:ln w="76200">
                <a:gradFill>
                  <a:gsLst>
                    <a:gs pos="0">
                      <a:schemeClr val="tx1"/>
                    </a:gs>
                    <a:gs pos="40000">
                      <a:schemeClr val="bg1"/>
                    </a:gs>
                    <a:gs pos="7700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028" name="Group 1027">
              <a:extLst>
                <a:ext uri="{FF2B5EF4-FFF2-40B4-BE49-F238E27FC236}">
                  <a16:creationId xmlns:a16="http://schemas.microsoft.com/office/drawing/2014/main" id="{6793E9A7-B0C8-11DD-5A05-D5EDACBF9795}"/>
                </a:ext>
              </a:extLst>
            </p:cNvPr>
            <p:cNvGrpSpPr/>
            <p:nvPr/>
          </p:nvGrpSpPr>
          <p:grpSpPr>
            <a:xfrm>
              <a:off x="6340177" y="3916274"/>
              <a:ext cx="285455" cy="320142"/>
              <a:chOff x="6028832" y="3044304"/>
              <a:chExt cx="285455" cy="320142"/>
            </a:xfrm>
          </p:grpSpPr>
          <p:sp>
            <p:nvSpPr>
              <p:cNvPr id="1036" name="Rectangle 1035">
                <a:extLst>
                  <a:ext uri="{FF2B5EF4-FFF2-40B4-BE49-F238E27FC236}">
                    <a16:creationId xmlns:a16="http://schemas.microsoft.com/office/drawing/2014/main" id="{1D070973-F272-55BD-9389-F18D2E91A3DB}"/>
                  </a:ext>
                </a:extLst>
              </p:cNvPr>
              <p:cNvSpPr/>
              <p:nvPr/>
            </p:nvSpPr>
            <p:spPr>
              <a:xfrm rot="16200000">
                <a:off x="6117600" y="3061220"/>
                <a:ext cx="213603" cy="17977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7" name="Arc 1036">
                <a:extLst>
                  <a:ext uri="{FF2B5EF4-FFF2-40B4-BE49-F238E27FC236}">
                    <a16:creationId xmlns:a16="http://schemas.microsoft.com/office/drawing/2014/main" id="{DA28BB8E-F157-0500-F305-44DA0C13C5B1}"/>
                  </a:ext>
                </a:extLst>
              </p:cNvPr>
              <p:cNvSpPr/>
              <p:nvPr/>
            </p:nvSpPr>
            <p:spPr>
              <a:xfrm rot="21329122">
                <a:off x="6028832" y="3110403"/>
                <a:ext cx="228589" cy="254043"/>
              </a:xfrm>
              <a:prstGeom prst="arc">
                <a:avLst>
                  <a:gd name="adj1" fmla="val 6246832"/>
                  <a:gd name="adj2" fmla="val 18894665"/>
                </a:avLst>
              </a:prstGeom>
              <a:ln w="76200">
                <a:gradFill>
                  <a:gsLst>
                    <a:gs pos="0">
                      <a:schemeClr val="tx1"/>
                    </a:gs>
                    <a:gs pos="40000">
                      <a:schemeClr val="bg1"/>
                    </a:gs>
                    <a:gs pos="7700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029" name="Group 1028">
              <a:extLst>
                <a:ext uri="{FF2B5EF4-FFF2-40B4-BE49-F238E27FC236}">
                  <a16:creationId xmlns:a16="http://schemas.microsoft.com/office/drawing/2014/main" id="{BE8ED8D8-3218-135B-3A86-73E2535CC5DB}"/>
                </a:ext>
              </a:extLst>
            </p:cNvPr>
            <p:cNvGrpSpPr/>
            <p:nvPr/>
          </p:nvGrpSpPr>
          <p:grpSpPr>
            <a:xfrm>
              <a:off x="6224402" y="4629973"/>
              <a:ext cx="285455" cy="320142"/>
              <a:chOff x="6028832" y="3044304"/>
              <a:chExt cx="285455" cy="320142"/>
            </a:xfrm>
          </p:grpSpPr>
          <p:sp>
            <p:nvSpPr>
              <p:cNvPr id="1034" name="Rectangle 1033">
                <a:extLst>
                  <a:ext uri="{FF2B5EF4-FFF2-40B4-BE49-F238E27FC236}">
                    <a16:creationId xmlns:a16="http://schemas.microsoft.com/office/drawing/2014/main" id="{6FD09331-839C-058E-DDE8-E623FAE96A7F}"/>
                  </a:ext>
                </a:extLst>
              </p:cNvPr>
              <p:cNvSpPr/>
              <p:nvPr/>
            </p:nvSpPr>
            <p:spPr>
              <a:xfrm rot="16200000">
                <a:off x="6117600" y="3061220"/>
                <a:ext cx="213603" cy="17977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5" name="Arc 1034">
                <a:extLst>
                  <a:ext uri="{FF2B5EF4-FFF2-40B4-BE49-F238E27FC236}">
                    <a16:creationId xmlns:a16="http://schemas.microsoft.com/office/drawing/2014/main" id="{CBEE0E4D-5155-5709-3C3C-7C2ED5271267}"/>
                  </a:ext>
                </a:extLst>
              </p:cNvPr>
              <p:cNvSpPr/>
              <p:nvPr/>
            </p:nvSpPr>
            <p:spPr>
              <a:xfrm rot="21329122">
                <a:off x="6028832" y="3110403"/>
                <a:ext cx="228589" cy="254043"/>
              </a:xfrm>
              <a:prstGeom prst="arc">
                <a:avLst>
                  <a:gd name="adj1" fmla="val 6246832"/>
                  <a:gd name="adj2" fmla="val 18894665"/>
                </a:avLst>
              </a:prstGeom>
              <a:ln w="76200">
                <a:gradFill>
                  <a:gsLst>
                    <a:gs pos="0">
                      <a:schemeClr val="tx1"/>
                    </a:gs>
                    <a:gs pos="40000">
                      <a:schemeClr val="bg1"/>
                    </a:gs>
                    <a:gs pos="7700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031" name="Group 1030">
              <a:extLst>
                <a:ext uri="{FF2B5EF4-FFF2-40B4-BE49-F238E27FC236}">
                  <a16:creationId xmlns:a16="http://schemas.microsoft.com/office/drawing/2014/main" id="{B85D48C3-E517-EBDA-BD34-2E82FDE84E12}"/>
                </a:ext>
              </a:extLst>
            </p:cNvPr>
            <p:cNvGrpSpPr/>
            <p:nvPr/>
          </p:nvGrpSpPr>
          <p:grpSpPr>
            <a:xfrm>
              <a:off x="6142261" y="5427544"/>
              <a:ext cx="285455" cy="320142"/>
              <a:chOff x="6028832" y="3044304"/>
              <a:chExt cx="285455" cy="320142"/>
            </a:xfrm>
          </p:grpSpPr>
          <p:sp>
            <p:nvSpPr>
              <p:cNvPr id="1032" name="Rectangle 1031">
                <a:extLst>
                  <a:ext uri="{FF2B5EF4-FFF2-40B4-BE49-F238E27FC236}">
                    <a16:creationId xmlns:a16="http://schemas.microsoft.com/office/drawing/2014/main" id="{F8F6A768-FC09-CDE5-A525-96C605CFFD09}"/>
                  </a:ext>
                </a:extLst>
              </p:cNvPr>
              <p:cNvSpPr/>
              <p:nvPr/>
            </p:nvSpPr>
            <p:spPr>
              <a:xfrm rot="16200000">
                <a:off x="6117600" y="3061220"/>
                <a:ext cx="213603" cy="17977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3" name="Arc 1032">
                <a:extLst>
                  <a:ext uri="{FF2B5EF4-FFF2-40B4-BE49-F238E27FC236}">
                    <a16:creationId xmlns:a16="http://schemas.microsoft.com/office/drawing/2014/main" id="{CC342B0B-5D3A-AFB9-75D6-0EBF128D178C}"/>
                  </a:ext>
                </a:extLst>
              </p:cNvPr>
              <p:cNvSpPr/>
              <p:nvPr/>
            </p:nvSpPr>
            <p:spPr>
              <a:xfrm rot="21329122">
                <a:off x="6028832" y="3110403"/>
                <a:ext cx="228589" cy="254043"/>
              </a:xfrm>
              <a:prstGeom prst="arc">
                <a:avLst>
                  <a:gd name="adj1" fmla="val 6246832"/>
                  <a:gd name="adj2" fmla="val 18894665"/>
                </a:avLst>
              </a:prstGeom>
              <a:ln w="76200">
                <a:gradFill>
                  <a:gsLst>
                    <a:gs pos="0">
                      <a:schemeClr val="tx1"/>
                    </a:gs>
                    <a:gs pos="40000">
                      <a:schemeClr val="bg1"/>
                    </a:gs>
                    <a:gs pos="7700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B8C34F33-A21B-817A-4F4A-2E1779B466E3}"/>
              </a:ext>
            </a:extLst>
          </p:cNvPr>
          <p:cNvSpPr/>
          <p:nvPr/>
        </p:nvSpPr>
        <p:spPr>
          <a:xfrm rot="257589" flipV="1">
            <a:off x="3007131" y="2837428"/>
            <a:ext cx="3373568" cy="3863617"/>
          </a:xfrm>
          <a:custGeom>
            <a:avLst/>
            <a:gdLst>
              <a:gd name="connsiteX0" fmla="*/ 0 w 5104436"/>
              <a:gd name="connsiteY0" fmla="*/ 0 h 6568633"/>
              <a:gd name="connsiteX1" fmla="*/ 4899938 w 5104436"/>
              <a:gd name="connsiteY1" fmla="*/ 0 h 6568633"/>
              <a:gd name="connsiteX2" fmla="*/ 5104436 w 5104436"/>
              <a:gd name="connsiteY2" fmla="*/ 204498 h 6568633"/>
              <a:gd name="connsiteX3" fmla="*/ 5104436 w 5104436"/>
              <a:gd name="connsiteY3" fmla="*/ 6364135 h 6568633"/>
              <a:gd name="connsiteX4" fmla="*/ 4899938 w 5104436"/>
              <a:gd name="connsiteY4" fmla="*/ 6568633 h 6568633"/>
              <a:gd name="connsiteX5" fmla="*/ 0 w 5104436"/>
              <a:gd name="connsiteY5" fmla="*/ 6568633 h 6568633"/>
              <a:gd name="connsiteX0" fmla="*/ 0 w 5104436"/>
              <a:gd name="connsiteY0" fmla="*/ 0 h 6607177"/>
              <a:gd name="connsiteX1" fmla="*/ 4899938 w 5104436"/>
              <a:gd name="connsiteY1" fmla="*/ 0 h 6607177"/>
              <a:gd name="connsiteX2" fmla="*/ 5104436 w 5104436"/>
              <a:gd name="connsiteY2" fmla="*/ 204498 h 6607177"/>
              <a:gd name="connsiteX3" fmla="*/ 5104436 w 5104436"/>
              <a:gd name="connsiteY3" fmla="*/ 6364135 h 6607177"/>
              <a:gd name="connsiteX4" fmla="*/ 4899938 w 5104436"/>
              <a:gd name="connsiteY4" fmla="*/ 6568633 h 6607177"/>
              <a:gd name="connsiteX5" fmla="*/ 0 w 5104436"/>
              <a:gd name="connsiteY5" fmla="*/ 6568633 h 6607177"/>
              <a:gd name="connsiteX6" fmla="*/ 0 w 5104436"/>
              <a:gd name="connsiteY6" fmla="*/ 0 h 6607177"/>
              <a:gd name="connsiteX0" fmla="*/ 0 w 5104436"/>
              <a:gd name="connsiteY0" fmla="*/ 0 h 6607177"/>
              <a:gd name="connsiteX1" fmla="*/ 4899938 w 5104436"/>
              <a:gd name="connsiteY1" fmla="*/ 0 h 6607177"/>
              <a:gd name="connsiteX2" fmla="*/ 5104436 w 5104436"/>
              <a:gd name="connsiteY2" fmla="*/ 204498 h 6607177"/>
              <a:gd name="connsiteX3" fmla="*/ 5104436 w 5104436"/>
              <a:gd name="connsiteY3" fmla="*/ 6364135 h 6607177"/>
              <a:gd name="connsiteX4" fmla="*/ 4899938 w 5104436"/>
              <a:gd name="connsiteY4" fmla="*/ 6568633 h 6607177"/>
              <a:gd name="connsiteX5" fmla="*/ 0 w 5104436"/>
              <a:gd name="connsiteY5" fmla="*/ 6568633 h 6607177"/>
              <a:gd name="connsiteX6" fmla="*/ 0 w 5104436"/>
              <a:gd name="connsiteY6" fmla="*/ 0 h 6607177"/>
              <a:gd name="connsiteX0" fmla="*/ 0 w 5104436"/>
              <a:gd name="connsiteY0" fmla="*/ 0 h 6607177"/>
              <a:gd name="connsiteX1" fmla="*/ 4899938 w 5104436"/>
              <a:gd name="connsiteY1" fmla="*/ 0 h 6607177"/>
              <a:gd name="connsiteX2" fmla="*/ 5104436 w 5104436"/>
              <a:gd name="connsiteY2" fmla="*/ 204498 h 6607177"/>
              <a:gd name="connsiteX3" fmla="*/ 5104436 w 5104436"/>
              <a:gd name="connsiteY3" fmla="*/ 6364135 h 6607177"/>
              <a:gd name="connsiteX4" fmla="*/ 4899938 w 5104436"/>
              <a:gd name="connsiteY4" fmla="*/ 6568633 h 6607177"/>
              <a:gd name="connsiteX5" fmla="*/ 0 w 5104436"/>
              <a:gd name="connsiteY5" fmla="*/ 6568633 h 6607177"/>
              <a:gd name="connsiteX6" fmla="*/ 0 w 5104436"/>
              <a:gd name="connsiteY6" fmla="*/ 0 h 6607177"/>
              <a:gd name="connsiteX0" fmla="*/ 0 w 5104436"/>
              <a:gd name="connsiteY0" fmla="*/ 0 h 6634554"/>
              <a:gd name="connsiteX1" fmla="*/ 4899938 w 5104436"/>
              <a:gd name="connsiteY1" fmla="*/ 0 h 6634554"/>
              <a:gd name="connsiteX2" fmla="*/ 5104436 w 5104436"/>
              <a:gd name="connsiteY2" fmla="*/ 204498 h 6634554"/>
              <a:gd name="connsiteX3" fmla="*/ 5104436 w 5104436"/>
              <a:gd name="connsiteY3" fmla="*/ 6364135 h 6634554"/>
              <a:gd name="connsiteX4" fmla="*/ 4899938 w 5104436"/>
              <a:gd name="connsiteY4" fmla="*/ 6568633 h 6634554"/>
              <a:gd name="connsiteX5" fmla="*/ 221455 w 5104436"/>
              <a:gd name="connsiteY5" fmla="*/ 6603324 h 6634554"/>
              <a:gd name="connsiteX6" fmla="*/ 0 w 5104436"/>
              <a:gd name="connsiteY6" fmla="*/ 0 h 6634554"/>
              <a:gd name="connsiteX0" fmla="*/ 0 w 5104436"/>
              <a:gd name="connsiteY0" fmla="*/ 0 h 6634554"/>
              <a:gd name="connsiteX1" fmla="*/ 4899938 w 5104436"/>
              <a:gd name="connsiteY1" fmla="*/ 0 h 6634554"/>
              <a:gd name="connsiteX2" fmla="*/ 5104436 w 5104436"/>
              <a:gd name="connsiteY2" fmla="*/ 204498 h 6634554"/>
              <a:gd name="connsiteX3" fmla="*/ 4899938 w 5104436"/>
              <a:gd name="connsiteY3" fmla="*/ 6568633 h 6634554"/>
              <a:gd name="connsiteX4" fmla="*/ 221455 w 5104436"/>
              <a:gd name="connsiteY4" fmla="*/ 6603324 h 6634554"/>
              <a:gd name="connsiteX5" fmla="*/ 0 w 5104436"/>
              <a:gd name="connsiteY5" fmla="*/ 0 h 6634554"/>
              <a:gd name="connsiteX0" fmla="*/ 0 w 5216303"/>
              <a:gd name="connsiteY0" fmla="*/ 0 h 6624464"/>
              <a:gd name="connsiteX1" fmla="*/ 4899938 w 5216303"/>
              <a:gd name="connsiteY1" fmla="*/ 0 h 6624464"/>
              <a:gd name="connsiteX2" fmla="*/ 5104436 w 5216303"/>
              <a:gd name="connsiteY2" fmla="*/ 204498 h 6624464"/>
              <a:gd name="connsiteX3" fmla="*/ 5216303 w 5216303"/>
              <a:gd name="connsiteY3" fmla="*/ 6481907 h 6624464"/>
              <a:gd name="connsiteX4" fmla="*/ 221455 w 5216303"/>
              <a:gd name="connsiteY4" fmla="*/ 6603324 h 6624464"/>
              <a:gd name="connsiteX5" fmla="*/ 0 w 5216303"/>
              <a:gd name="connsiteY5" fmla="*/ 0 h 6624464"/>
              <a:gd name="connsiteX0" fmla="*/ 0 w 5216303"/>
              <a:gd name="connsiteY0" fmla="*/ 0 h 6481907"/>
              <a:gd name="connsiteX1" fmla="*/ 4899938 w 5216303"/>
              <a:gd name="connsiteY1" fmla="*/ 0 h 6481907"/>
              <a:gd name="connsiteX2" fmla="*/ 5104436 w 5216303"/>
              <a:gd name="connsiteY2" fmla="*/ 204498 h 6481907"/>
              <a:gd name="connsiteX3" fmla="*/ 5216303 w 5216303"/>
              <a:gd name="connsiteY3" fmla="*/ 6481907 h 6481907"/>
              <a:gd name="connsiteX4" fmla="*/ 379637 w 5216303"/>
              <a:gd name="connsiteY4" fmla="*/ 6447216 h 6481907"/>
              <a:gd name="connsiteX5" fmla="*/ 0 w 5216303"/>
              <a:gd name="connsiteY5" fmla="*/ 0 h 6481907"/>
              <a:gd name="connsiteX0" fmla="*/ 0 w 5216303"/>
              <a:gd name="connsiteY0" fmla="*/ 0 h 6481907"/>
              <a:gd name="connsiteX1" fmla="*/ 4899938 w 5216303"/>
              <a:gd name="connsiteY1" fmla="*/ 0 h 6481907"/>
              <a:gd name="connsiteX2" fmla="*/ 5104436 w 5216303"/>
              <a:gd name="connsiteY2" fmla="*/ 204498 h 6481907"/>
              <a:gd name="connsiteX3" fmla="*/ 5216303 w 5216303"/>
              <a:gd name="connsiteY3" fmla="*/ 6481907 h 6481907"/>
              <a:gd name="connsiteX4" fmla="*/ 379637 w 5216303"/>
              <a:gd name="connsiteY4" fmla="*/ 6447216 h 6481907"/>
              <a:gd name="connsiteX5" fmla="*/ 0 w 5216303"/>
              <a:gd name="connsiteY5" fmla="*/ 0 h 6481907"/>
              <a:gd name="connsiteX0" fmla="*/ 0 w 5216303"/>
              <a:gd name="connsiteY0" fmla="*/ 699039 h 7180946"/>
              <a:gd name="connsiteX1" fmla="*/ 5104436 w 5216303"/>
              <a:gd name="connsiteY1" fmla="*/ 903537 h 7180946"/>
              <a:gd name="connsiteX2" fmla="*/ 5216303 w 5216303"/>
              <a:gd name="connsiteY2" fmla="*/ 7180946 h 7180946"/>
              <a:gd name="connsiteX3" fmla="*/ 379637 w 5216303"/>
              <a:gd name="connsiteY3" fmla="*/ 7146255 h 7180946"/>
              <a:gd name="connsiteX4" fmla="*/ 0 w 5216303"/>
              <a:gd name="connsiteY4" fmla="*/ 699039 h 7180946"/>
              <a:gd name="connsiteX0" fmla="*/ 0 w 5216303"/>
              <a:gd name="connsiteY0" fmla="*/ 460787 h 6942694"/>
              <a:gd name="connsiteX1" fmla="*/ 5104436 w 5216303"/>
              <a:gd name="connsiteY1" fmla="*/ 665285 h 6942694"/>
              <a:gd name="connsiteX2" fmla="*/ 5216303 w 5216303"/>
              <a:gd name="connsiteY2" fmla="*/ 6942694 h 6942694"/>
              <a:gd name="connsiteX3" fmla="*/ 379637 w 5216303"/>
              <a:gd name="connsiteY3" fmla="*/ 6908003 h 6942694"/>
              <a:gd name="connsiteX4" fmla="*/ 0 w 5216303"/>
              <a:gd name="connsiteY4" fmla="*/ 460787 h 6942694"/>
              <a:gd name="connsiteX0" fmla="*/ 0 w 5216303"/>
              <a:gd name="connsiteY0" fmla="*/ 101063 h 6582970"/>
              <a:gd name="connsiteX1" fmla="*/ 5104436 w 5216303"/>
              <a:gd name="connsiteY1" fmla="*/ 305561 h 6582970"/>
              <a:gd name="connsiteX2" fmla="*/ 5216303 w 5216303"/>
              <a:gd name="connsiteY2" fmla="*/ 6582970 h 6582970"/>
              <a:gd name="connsiteX3" fmla="*/ 379637 w 5216303"/>
              <a:gd name="connsiteY3" fmla="*/ 6548279 h 6582970"/>
              <a:gd name="connsiteX4" fmla="*/ 0 w 5216303"/>
              <a:gd name="connsiteY4" fmla="*/ 101063 h 6582970"/>
              <a:gd name="connsiteX0" fmla="*/ 0 w 5216303"/>
              <a:gd name="connsiteY0" fmla="*/ -1 h 6481906"/>
              <a:gd name="connsiteX1" fmla="*/ 5104436 w 5216303"/>
              <a:gd name="connsiteY1" fmla="*/ 204497 h 6481906"/>
              <a:gd name="connsiteX2" fmla="*/ 5216303 w 5216303"/>
              <a:gd name="connsiteY2" fmla="*/ 6481906 h 6481906"/>
              <a:gd name="connsiteX3" fmla="*/ 379637 w 5216303"/>
              <a:gd name="connsiteY3" fmla="*/ 6447215 h 6481906"/>
              <a:gd name="connsiteX4" fmla="*/ 0 w 5216303"/>
              <a:gd name="connsiteY4" fmla="*/ -1 h 6481906"/>
              <a:gd name="connsiteX0" fmla="*/ 0 w 5216303"/>
              <a:gd name="connsiteY0" fmla="*/ 1 h 6481908"/>
              <a:gd name="connsiteX1" fmla="*/ 5104436 w 5216303"/>
              <a:gd name="connsiteY1" fmla="*/ 204499 h 6481908"/>
              <a:gd name="connsiteX2" fmla="*/ 5216303 w 5216303"/>
              <a:gd name="connsiteY2" fmla="*/ 6481908 h 6481908"/>
              <a:gd name="connsiteX3" fmla="*/ 379637 w 5216303"/>
              <a:gd name="connsiteY3" fmla="*/ 6447217 h 6481908"/>
              <a:gd name="connsiteX4" fmla="*/ 0 w 5216303"/>
              <a:gd name="connsiteY4" fmla="*/ 1 h 6481908"/>
              <a:gd name="connsiteX0" fmla="*/ 0 w 5180261"/>
              <a:gd name="connsiteY0" fmla="*/ 0 h 6284301"/>
              <a:gd name="connsiteX1" fmla="*/ 5068394 w 5180261"/>
              <a:gd name="connsiteY1" fmla="*/ 6892 h 6284301"/>
              <a:gd name="connsiteX2" fmla="*/ 5180261 w 5180261"/>
              <a:gd name="connsiteY2" fmla="*/ 6284301 h 6284301"/>
              <a:gd name="connsiteX3" fmla="*/ 343595 w 5180261"/>
              <a:gd name="connsiteY3" fmla="*/ 6249610 h 6284301"/>
              <a:gd name="connsiteX4" fmla="*/ 0 w 5180261"/>
              <a:gd name="connsiteY4" fmla="*/ 0 h 6284301"/>
              <a:gd name="connsiteX0" fmla="*/ 0 w 5180261"/>
              <a:gd name="connsiteY0" fmla="*/ 0 h 6284301"/>
              <a:gd name="connsiteX1" fmla="*/ 5068394 w 5180261"/>
              <a:gd name="connsiteY1" fmla="*/ 6892 h 6284301"/>
              <a:gd name="connsiteX2" fmla="*/ 5180261 w 5180261"/>
              <a:gd name="connsiteY2" fmla="*/ 6284301 h 6284301"/>
              <a:gd name="connsiteX3" fmla="*/ 343595 w 5180261"/>
              <a:gd name="connsiteY3" fmla="*/ 6249610 h 6284301"/>
              <a:gd name="connsiteX4" fmla="*/ 0 w 5180261"/>
              <a:gd name="connsiteY4" fmla="*/ 0 h 6284301"/>
              <a:gd name="connsiteX0" fmla="*/ 0 w 5180261"/>
              <a:gd name="connsiteY0" fmla="*/ 0 h 6284301"/>
              <a:gd name="connsiteX1" fmla="*/ 5068394 w 5180261"/>
              <a:gd name="connsiteY1" fmla="*/ 6892 h 6284301"/>
              <a:gd name="connsiteX2" fmla="*/ 5180261 w 5180261"/>
              <a:gd name="connsiteY2" fmla="*/ 6284301 h 6284301"/>
              <a:gd name="connsiteX3" fmla="*/ 631927 w 5180261"/>
              <a:gd name="connsiteY3" fmla="*/ 6249610 h 6284301"/>
              <a:gd name="connsiteX4" fmla="*/ 0 w 5180261"/>
              <a:gd name="connsiteY4" fmla="*/ 0 h 6284301"/>
              <a:gd name="connsiteX0" fmla="*/ 0 w 5252344"/>
              <a:gd name="connsiteY0" fmla="*/ 0 h 6264540"/>
              <a:gd name="connsiteX1" fmla="*/ 5068394 w 5252344"/>
              <a:gd name="connsiteY1" fmla="*/ 6892 h 6264540"/>
              <a:gd name="connsiteX2" fmla="*/ 5252344 w 5252344"/>
              <a:gd name="connsiteY2" fmla="*/ 6264540 h 6264540"/>
              <a:gd name="connsiteX3" fmla="*/ 631927 w 5252344"/>
              <a:gd name="connsiteY3" fmla="*/ 6249610 h 6264540"/>
              <a:gd name="connsiteX4" fmla="*/ 0 w 5252344"/>
              <a:gd name="connsiteY4" fmla="*/ 0 h 6264540"/>
              <a:gd name="connsiteX0" fmla="*/ 0 w 5252344"/>
              <a:gd name="connsiteY0" fmla="*/ 0 h 6264540"/>
              <a:gd name="connsiteX1" fmla="*/ 5068394 w 5252344"/>
              <a:gd name="connsiteY1" fmla="*/ 6892 h 6264540"/>
              <a:gd name="connsiteX2" fmla="*/ 5252344 w 5252344"/>
              <a:gd name="connsiteY2" fmla="*/ 6264540 h 6264540"/>
              <a:gd name="connsiteX3" fmla="*/ 631927 w 5252344"/>
              <a:gd name="connsiteY3" fmla="*/ 6249610 h 6264540"/>
              <a:gd name="connsiteX4" fmla="*/ 0 w 5252344"/>
              <a:gd name="connsiteY4" fmla="*/ 0 h 6264540"/>
              <a:gd name="connsiteX0" fmla="*/ 0 w 5252344"/>
              <a:gd name="connsiteY0" fmla="*/ 0 h 6324846"/>
              <a:gd name="connsiteX1" fmla="*/ 5068394 w 5252344"/>
              <a:gd name="connsiteY1" fmla="*/ 6892 h 6324846"/>
              <a:gd name="connsiteX2" fmla="*/ 5252344 w 5252344"/>
              <a:gd name="connsiteY2" fmla="*/ 6264540 h 6324846"/>
              <a:gd name="connsiteX3" fmla="*/ 631927 w 5252344"/>
              <a:gd name="connsiteY3" fmla="*/ 6249610 h 6324846"/>
              <a:gd name="connsiteX4" fmla="*/ 0 w 5252344"/>
              <a:gd name="connsiteY4" fmla="*/ 0 h 6324846"/>
              <a:gd name="connsiteX0" fmla="*/ 0 w 5252344"/>
              <a:gd name="connsiteY0" fmla="*/ 0 h 6382760"/>
              <a:gd name="connsiteX1" fmla="*/ 5068394 w 5252344"/>
              <a:gd name="connsiteY1" fmla="*/ 6892 h 6382760"/>
              <a:gd name="connsiteX2" fmla="*/ 5252344 w 5252344"/>
              <a:gd name="connsiteY2" fmla="*/ 6264540 h 6382760"/>
              <a:gd name="connsiteX3" fmla="*/ 631927 w 5252344"/>
              <a:gd name="connsiteY3" fmla="*/ 6249610 h 6382760"/>
              <a:gd name="connsiteX4" fmla="*/ 0 w 5252344"/>
              <a:gd name="connsiteY4" fmla="*/ 0 h 6382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52344" h="6382760">
                <a:moveTo>
                  <a:pt x="0" y="0"/>
                </a:moveTo>
                <a:cubicBezTo>
                  <a:pt x="1793124" y="366857"/>
                  <a:pt x="3378929" y="4595"/>
                  <a:pt x="5068394" y="6892"/>
                </a:cubicBezTo>
                <a:lnTo>
                  <a:pt x="5252344" y="6264540"/>
                </a:lnTo>
                <a:cubicBezTo>
                  <a:pt x="3712205" y="6259563"/>
                  <a:pt x="2120956" y="6542830"/>
                  <a:pt x="631927" y="6249610"/>
                </a:cubicBezTo>
                <a:lnTo>
                  <a:pt x="0" y="0"/>
                </a:lnTo>
                <a:close/>
              </a:path>
            </a:pathLst>
          </a:custGeom>
          <a:pattFill prst="pct80">
            <a:fgClr>
              <a:srgbClr val="00B050"/>
            </a:fgClr>
            <a:bgClr>
              <a:schemeClr val="bg1"/>
            </a:bgClr>
          </a:patt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065" name="Freeform: Shape 1064">
            <a:extLst>
              <a:ext uri="{FF2B5EF4-FFF2-40B4-BE49-F238E27FC236}">
                <a16:creationId xmlns:a16="http://schemas.microsoft.com/office/drawing/2014/main" id="{E3F5EC90-6A86-FCE6-8A48-91761E7E7A34}"/>
              </a:ext>
            </a:extLst>
          </p:cNvPr>
          <p:cNvSpPr/>
          <p:nvPr/>
        </p:nvSpPr>
        <p:spPr>
          <a:xfrm flipV="1">
            <a:off x="6189651" y="3082907"/>
            <a:ext cx="3265661" cy="3614423"/>
          </a:xfrm>
          <a:custGeom>
            <a:avLst/>
            <a:gdLst>
              <a:gd name="connsiteX0" fmla="*/ 0 w 5104436"/>
              <a:gd name="connsiteY0" fmla="*/ 0 h 6568633"/>
              <a:gd name="connsiteX1" fmla="*/ 4899938 w 5104436"/>
              <a:gd name="connsiteY1" fmla="*/ 0 h 6568633"/>
              <a:gd name="connsiteX2" fmla="*/ 5104436 w 5104436"/>
              <a:gd name="connsiteY2" fmla="*/ 204498 h 6568633"/>
              <a:gd name="connsiteX3" fmla="*/ 5104436 w 5104436"/>
              <a:gd name="connsiteY3" fmla="*/ 6364135 h 6568633"/>
              <a:gd name="connsiteX4" fmla="*/ 4899938 w 5104436"/>
              <a:gd name="connsiteY4" fmla="*/ 6568633 h 6568633"/>
              <a:gd name="connsiteX5" fmla="*/ 0 w 5104436"/>
              <a:gd name="connsiteY5" fmla="*/ 6568633 h 6568633"/>
              <a:gd name="connsiteX0" fmla="*/ 0 w 5104436"/>
              <a:gd name="connsiteY0" fmla="*/ 0 h 6607177"/>
              <a:gd name="connsiteX1" fmla="*/ 4899938 w 5104436"/>
              <a:gd name="connsiteY1" fmla="*/ 0 h 6607177"/>
              <a:gd name="connsiteX2" fmla="*/ 5104436 w 5104436"/>
              <a:gd name="connsiteY2" fmla="*/ 204498 h 6607177"/>
              <a:gd name="connsiteX3" fmla="*/ 5104436 w 5104436"/>
              <a:gd name="connsiteY3" fmla="*/ 6364135 h 6607177"/>
              <a:gd name="connsiteX4" fmla="*/ 4899938 w 5104436"/>
              <a:gd name="connsiteY4" fmla="*/ 6568633 h 6607177"/>
              <a:gd name="connsiteX5" fmla="*/ 0 w 5104436"/>
              <a:gd name="connsiteY5" fmla="*/ 6568633 h 6607177"/>
              <a:gd name="connsiteX6" fmla="*/ 0 w 5104436"/>
              <a:gd name="connsiteY6" fmla="*/ 0 h 6607177"/>
              <a:gd name="connsiteX0" fmla="*/ 0 w 5104436"/>
              <a:gd name="connsiteY0" fmla="*/ 0 h 6607177"/>
              <a:gd name="connsiteX1" fmla="*/ 4899938 w 5104436"/>
              <a:gd name="connsiteY1" fmla="*/ 0 h 6607177"/>
              <a:gd name="connsiteX2" fmla="*/ 5104436 w 5104436"/>
              <a:gd name="connsiteY2" fmla="*/ 204498 h 6607177"/>
              <a:gd name="connsiteX3" fmla="*/ 5104436 w 5104436"/>
              <a:gd name="connsiteY3" fmla="*/ 6364135 h 6607177"/>
              <a:gd name="connsiteX4" fmla="*/ 4899938 w 5104436"/>
              <a:gd name="connsiteY4" fmla="*/ 6568633 h 6607177"/>
              <a:gd name="connsiteX5" fmla="*/ 0 w 5104436"/>
              <a:gd name="connsiteY5" fmla="*/ 6568633 h 6607177"/>
              <a:gd name="connsiteX6" fmla="*/ 0 w 5104436"/>
              <a:gd name="connsiteY6" fmla="*/ 0 h 6607177"/>
              <a:gd name="connsiteX0" fmla="*/ 0 w 5104436"/>
              <a:gd name="connsiteY0" fmla="*/ 0 h 6607177"/>
              <a:gd name="connsiteX1" fmla="*/ 4899938 w 5104436"/>
              <a:gd name="connsiteY1" fmla="*/ 0 h 6607177"/>
              <a:gd name="connsiteX2" fmla="*/ 5104436 w 5104436"/>
              <a:gd name="connsiteY2" fmla="*/ 204498 h 6607177"/>
              <a:gd name="connsiteX3" fmla="*/ 5104436 w 5104436"/>
              <a:gd name="connsiteY3" fmla="*/ 6364135 h 6607177"/>
              <a:gd name="connsiteX4" fmla="*/ 4899938 w 5104436"/>
              <a:gd name="connsiteY4" fmla="*/ 6568633 h 6607177"/>
              <a:gd name="connsiteX5" fmla="*/ 0 w 5104436"/>
              <a:gd name="connsiteY5" fmla="*/ 6568633 h 6607177"/>
              <a:gd name="connsiteX6" fmla="*/ 0 w 5104436"/>
              <a:gd name="connsiteY6" fmla="*/ 0 h 6607177"/>
              <a:gd name="connsiteX0" fmla="*/ 0 w 5104436"/>
              <a:gd name="connsiteY0" fmla="*/ 0 h 6634554"/>
              <a:gd name="connsiteX1" fmla="*/ 4899938 w 5104436"/>
              <a:gd name="connsiteY1" fmla="*/ 0 h 6634554"/>
              <a:gd name="connsiteX2" fmla="*/ 5104436 w 5104436"/>
              <a:gd name="connsiteY2" fmla="*/ 204498 h 6634554"/>
              <a:gd name="connsiteX3" fmla="*/ 5104436 w 5104436"/>
              <a:gd name="connsiteY3" fmla="*/ 6364135 h 6634554"/>
              <a:gd name="connsiteX4" fmla="*/ 4899938 w 5104436"/>
              <a:gd name="connsiteY4" fmla="*/ 6568633 h 6634554"/>
              <a:gd name="connsiteX5" fmla="*/ 221455 w 5104436"/>
              <a:gd name="connsiteY5" fmla="*/ 6603324 h 6634554"/>
              <a:gd name="connsiteX6" fmla="*/ 0 w 5104436"/>
              <a:gd name="connsiteY6" fmla="*/ 0 h 6634554"/>
              <a:gd name="connsiteX0" fmla="*/ 0 w 5104436"/>
              <a:gd name="connsiteY0" fmla="*/ 0 h 6634554"/>
              <a:gd name="connsiteX1" fmla="*/ 4899938 w 5104436"/>
              <a:gd name="connsiteY1" fmla="*/ 0 h 6634554"/>
              <a:gd name="connsiteX2" fmla="*/ 5104436 w 5104436"/>
              <a:gd name="connsiteY2" fmla="*/ 204498 h 6634554"/>
              <a:gd name="connsiteX3" fmla="*/ 4899938 w 5104436"/>
              <a:gd name="connsiteY3" fmla="*/ 6568633 h 6634554"/>
              <a:gd name="connsiteX4" fmla="*/ 221455 w 5104436"/>
              <a:gd name="connsiteY4" fmla="*/ 6603324 h 6634554"/>
              <a:gd name="connsiteX5" fmla="*/ 0 w 5104436"/>
              <a:gd name="connsiteY5" fmla="*/ 0 h 6634554"/>
              <a:gd name="connsiteX0" fmla="*/ 0 w 5216303"/>
              <a:gd name="connsiteY0" fmla="*/ 0 h 6624464"/>
              <a:gd name="connsiteX1" fmla="*/ 4899938 w 5216303"/>
              <a:gd name="connsiteY1" fmla="*/ 0 h 6624464"/>
              <a:gd name="connsiteX2" fmla="*/ 5104436 w 5216303"/>
              <a:gd name="connsiteY2" fmla="*/ 204498 h 6624464"/>
              <a:gd name="connsiteX3" fmla="*/ 5216303 w 5216303"/>
              <a:gd name="connsiteY3" fmla="*/ 6481907 h 6624464"/>
              <a:gd name="connsiteX4" fmla="*/ 221455 w 5216303"/>
              <a:gd name="connsiteY4" fmla="*/ 6603324 h 6624464"/>
              <a:gd name="connsiteX5" fmla="*/ 0 w 5216303"/>
              <a:gd name="connsiteY5" fmla="*/ 0 h 6624464"/>
              <a:gd name="connsiteX0" fmla="*/ 0 w 5216303"/>
              <a:gd name="connsiteY0" fmla="*/ 0 h 6481907"/>
              <a:gd name="connsiteX1" fmla="*/ 4899938 w 5216303"/>
              <a:gd name="connsiteY1" fmla="*/ 0 h 6481907"/>
              <a:gd name="connsiteX2" fmla="*/ 5104436 w 5216303"/>
              <a:gd name="connsiteY2" fmla="*/ 204498 h 6481907"/>
              <a:gd name="connsiteX3" fmla="*/ 5216303 w 5216303"/>
              <a:gd name="connsiteY3" fmla="*/ 6481907 h 6481907"/>
              <a:gd name="connsiteX4" fmla="*/ 379637 w 5216303"/>
              <a:gd name="connsiteY4" fmla="*/ 6447216 h 6481907"/>
              <a:gd name="connsiteX5" fmla="*/ 0 w 5216303"/>
              <a:gd name="connsiteY5" fmla="*/ 0 h 6481907"/>
              <a:gd name="connsiteX0" fmla="*/ 0 w 5216303"/>
              <a:gd name="connsiteY0" fmla="*/ 0 h 6481907"/>
              <a:gd name="connsiteX1" fmla="*/ 4899938 w 5216303"/>
              <a:gd name="connsiteY1" fmla="*/ 0 h 6481907"/>
              <a:gd name="connsiteX2" fmla="*/ 5104436 w 5216303"/>
              <a:gd name="connsiteY2" fmla="*/ 204498 h 6481907"/>
              <a:gd name="connsiteX3" fmla="*/ 5216303 w 5216303"/>
              <a:gd name="connsiteY3" fmla="*/ 6481907 h 6481907"/>
              <a:gd name="connsiteX4" fmla="*/ 379637 w 5216303"/>
              <a:gd name="connsiteY4" fmla="*/ 6447216 h 6481907"/>
              <a:gd name="connsiteX5" fmla="*/ 0 w 5216303"/>
              <a:gd name="connsiteY5" fmla="*/ 0 h 6481907"/>
              <a:gd name="connsiteX0" fmla="*/ 0 w 5216303"/>
              <a:gd name="connsiteY0" fmla="*/ 699039 h 7180946"/>
              <a:gd name="connsiteX1" fmla="*/ 5104436 w 5216303"/>
              <a:gd name="connsiteY1" fmla="*/ 903537 h 7180946"/>
              <a:gd name="connsiteX2" fmla="*/ 5216303 w 5216303"/>
              <a:gd name="connsiteY2" fmla="*/ 7180946 h 7180946"/>
              <a:gd name="connsiteX3" fmla="*/ 379637 w 5216303"/>
              <a:gd name="connsiteY3" fmla="*/ 7146255 h 7180946"/>
              <a:gd name="connsiteX4" fmla="*/ 0 w 5216303"/>
              <a:gd name="connsiteY4" fmla="*/ 699039 h 7180946"/>
              <a:gd name="connsiteX0" fmla="*/ 0 w 5216303"/>
              <a:gd name="connsiteY0" fmla="*/ 460787 h 6942694"/>
              <a:gd name="connsiteX1" fmla="*/ 5104436 w 5216303"/>
              <a:gd name="connsiteY1" fmla="*/ 665285 h 6942694"/>
              <a:gd name="connsiteX2" fmla="*/ 5216303 w 5216303"/>
              <a:gd name="connsiteY2" fmla="*/ 6942694 h 6942694"/>
              <a:gd name="connsiteX3" fmla="*/ 379637 w 5216303"/>
              <a:gd name="connsiteY3" fmla="*/ 6908003 h 6942694"/>
              <a:gd name="connsiteX4" fmla="*/ 0 w 5216303"/>
              <a:gd name="connsiteY4" fmla="*/ 460787 h 6942694"/>
              <a:gd name="connsiteX0" fmla="*/ 0 w 5216303"/>
              <a:gd name="connsiteY0" fmla="*/ 101063 h 6582970"/>
              <a:gd name="connsiteX1" fmla="*/ 5104436 w 5216303"/>
              <a:gd name="connsiteY1" fmla="*/ 305561 h 6582970"/>
              <a:gd name="connsiteX2" fmla="*/ 5216303 w 5216303"/>
              <a:gd name="connsiteY2" fmla="*/ 6582970 h 6582970"/>
              <a:gd name="connsiteX3" fmla="*/ 379637 w 5216303"/>
              <a:gd name="connsiteY3" fmla="*/ 6548279 h 6582970"/>
              <a:gd name="connsiteX4" fmla="*/ 0 w 5216303"/>
              <a:gd name="connsiteY4" fmla="*/ 101063 h 6582970"/>
              <a:gd name="connsiteX0" fmla="*/ 0 w 5216303"/>
              <a:gd name="connsiteY0" fmla="*/ -1 h 6481906"/>
              <a:gd name="connsiteX1" fmla="*/ 5104436 w 5216303"/>
              <a:gd name="connsiteY1" fmla="*/ 204497 h 6481906"/>
              <a:gd name="connsiteX2" fmla="*/ 5216303 w 5216303"/>
              <a:gd name="connsiteY2" fmla="*/ 6481906 h 6481906"/>
              <a:gd name="connsiteX3" fmla="*/ 379637 w 5216303"/>
              <a:gd name="connsiteY3" fmla="*/ 6447215 h 6481906"/>
              <a:gd name="connsiteX4" fmla="*/ 0 w 5216303"/>
              <a:gd name="connsiteY4" fmla="*/ -1 h 6481906"/>
              <a:gd name="connsiteX0" fmla="*/ 0 w 5216303"/>
              <a:gd name="connsiteY0" fmla="*/ 1 h 6481908"/>
              <a:gd name="connsiteX1" fmla="*/ 5104436 w 5216303"/>
              <a:gd name="connsiteY1" fmla="*/ 204499 h 6481908"/>
              <a:gd name="connsiteX2" fmla="*/ 5216303 w 5216303"/>
              <a:gd name="connsiteY2" fmla="*/ 6481908 h 6481908"/>
              <a:gd name="connsiteX3" fmla="*/ 379637 w 5216303"/>
              <a:gd name="connsiteY3" fmla="*/ 6447217 h 6481908"/>
              <a:gd name="connsiteX4" fmla="*/ 0 w 5216303"/>
              <a:gd name="connsiteY4" fmla="*/ 1 h 6481908"/>
              <a:gd name="connsiteX0" fmla="*/ 0 w 5180261"/>
              <a:gd name="connsiteY0" fmla="*/ 0 h 6284301"/>
              <a:gd name="connsiteX1" fmla="*/ 5068394 w 5180261"/>
              <a:gd name="connsiteY1" fmla="*/ 6892 h 6284301"/>
              <a:gd name="connsiteX2" fmla="*/ 5180261 w 5180261"/>
              <a:gd name="connsiteY2" fmla="*/ 6284301 h 6284301"/>
              <a:gd name="connsiteX3" fmla="*/ 343595 w 5180261"/>
              <a:gd name="connsiteY3" fmla="*/ 6249610 h 6284301"/>
              <a:gd name="connsiteX4" fmla="*/ 0 w 5180261"/>
              <a:gd name="connsiteY4" fmla="*/ 0 h 6284301"/>
              <a:gd name="connsiteX0" fmla="*/ 0 w 5180261"/>
              <a:gd name="connsiteY0" fmla="*/ 0 h 6284301"/>
              <a:gd name="connsiteX1" fmla="*/ 5068394 w 5180261"/>
              <a:gd name="connsiteY1" fmla="*/ 6892 h 6284301"/>
              <a:gd name="connsiteX2" fmla="*/ 5180261 w 5180261"/>
              <a:gd name="connsiteY2" fmla="*/ 6284301 h 6284301"/>
              <a:gd name="connsiteX3" fmla="*/ 343595 w 5180261"/>
              <a:gd name="connsiteY3" fmla="*/ 6249610 h 6284301"/>
              <a:gd name="connsiteX4" fmla="*/ 0 w 5180261"/>
              <a:gd name="connsiteY4" fmla="*/ 0 h 6284301"/>
              <a:gd name="connsiteX0" fmla="*/ 0 w 5180261"/>
              <a:gd name="connsiteY0" fmla="*/ 0 h 6284301"/>
              <a:gd name="connsiteX1" fmla="*/ 5068394 w 5180261"/>
              <a:gd name="connsiteY1" fmla="*/ 6892 h 6284301"/>
              <a:gd name="connsiteX2" fmla="*/ 5180261 w 5180261"/>
              <a:gd name="connsiteY2" fmla="*/ 6284301 h 6284301"/>
              <a:gd name="connsiteX3" fmla="*/ 631927 w 5180261"/>
              <a:gd name="connsiteY3" fmla="*/ 6249610 h 6284301"/>
              <a:gd name="connsiteX4" fmla="*/ 0 w 5180261"/>
              <a:gd name="connsiteY4" fmla="*/ 0 h 6284301"/>
              <a:gd name="connsiteX0" fmla="*/ 0 w 5252344"/>
              <a:gd name="connsiteY0" fmla="*/ 0 h 6264540"/>
              <a:gd name="connsiteX1" fmla="*/ 5068394 w 5252344"/>
              <a:gd name="connsiteY1" fmla="*/ 6892 h 6264540"/>
              <a:gd name="connsiteX2" fmla="*/ 5252344 w 5252344"/>
              <a:gd name="connsiteY2" fmla="*/ 6264540 h 6264540"/>
              <a:gd name="connsiteX3" fmla="*/ 631927 w 5252344"/>
              <a:gd name="connsiteY3" fmla="*/ 6249610 h 6264540"/>
              <a:gd name="connsiteX4" fmla="*/ 0 w 5252344"/>
              <a:gd name="connsiteY4" fmla="*/ 0 h 6264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52344" h="6264540">
                <a:moveTo>
                  <a:pt x="0" y="0"/>
                </a:moveTo>
                <a:cubicBezTo>
                  <a:pt x="1761548" y="140620"/>
                  <a:pt x="3378929" y="4595"/>
                  <a:pt x="5068394" y="6892"/>
                </a:cubicBezTo>
                <a:lnTo>
                  <a:pt x="5252344" y="6264540"/>
                </a:lnTo>
                <a:lnTo>
                  <a:pt x="631927" y="624961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E7C8AAEC-2554-B4F0-F89E-988F30F89480}"/>
              </a:ext>
            </a:extLst>
          </p:cNvPr>
          <p:cNvSpPr/>
          <p:nvPr/>
        </p:nvSpPr>
        <p:spPr>
          <a:xfrm rot="257589" flipV="1">
            <a:off x="3132899" y="2861583"/>
            <a:ext cx="3234087" cy="3717981"/>
          </a:xfrm>
          <a:custGeom>
            <a:avLst/>
            <a:gdLst>
              <a:gd name="connsiteX0" fmla="*/ 0 w 5104436"/>
              <a:gd name="connsiteY0" fmla="*/ 0 h 6568633"/>
              <a:gd name="connsiteX1" fmla="*/ 4899938 w 5104436"/>
              <a:gd name="connsiteY1" fmla="*/ 0 h 6568633"/>
              <a:gd name="connsiteX2" fmla="*/ 5104436 w 5104436"/>
              <a:gd name="connsiteY2" fmla="*/ 204498 h 6568633"/>
              <a:gd name="connsiteX3" fmla="*/ 5104436 w 5104436"/>
              <a:gd name="connsiteY3" fmla="*/ 6364135 h 6568633"/>
              <a:gd name="connsiteX4" fmla="*/ 4899938 w 5104436"/>
              <a:gd name="connsiteY4" fmla="*/ 6568633 h 6568633"/>
              <a:gd name="connsiteX5" fmla="*/ 0 w 5104436"/>
              <a:gd name="connsiteY5" fmla="*/ 6568633 h 6568633"/>
              <a:gd name="connsiteX0" fmla="*/ 0 w 5104436"/>
              <a:gd name="connsiteY0" fmla="*/ 0 h 6607177"/>
              <a:gd name="connsiteX1" fmla="*/ 4899938 w 5104436"/>
              <a:gd name="connsiteY1" fmla="*/ 0 h 6607177"/>
              <a:gd name="connsiteX2" fmla="*/ 5104436 w 5104436"/>
              <a:gd name="connsiteY2" fmla="*/ 204498 h 6607177"/>
              <a:gd name="connsiteX3" fmla="*/ 5104436 w 5104436"/>
              <a:gd name="connsiteY3" fmla="*/ 6364135 h 6607177"/>
              <a:gd name="connsiteX4" fmla="*/ 4899938 w 5104436"/>
              <a:gd name="connsiteY4" fmla="*/ 6568633 h 6607177"/>
              <a:gd name="connsiteX5" fmla="*/ 0 w 5104436"/>
              <a:gd name="connsiteY5" fmla="*/ 6568633 h 6607177"/>
              <a:gd name="connsiteX6" fmla="*/ 0 w 5104436"/>
              <a:gd name="connsiteY6" fmla="*/ 0 h 6607177"/>
              <a:gd name="connsiteX0" fmla="*/ 0 w 5104436"/>
              <a:gd name="connsiteY0" fmla="*/ 0 h 6607177"/>
              <a:gd name="connsiteX1" fmla="*/ 4899938 w 5104436"/>
              <a:gd name="connsiteY1" fmla="*/ 0 h 6607177"/>
              <a:gd name="connsiteX2" fmla="*/ 5104436 w 5104436"/>
              <a:gd name="connsiteY2" fmla="*/ 204498 h 6607177"/>
              <a:gd name="connsiteX3" fmla="*/ 5104436 w 5104436"/>
              <a:gd name="connsiteY3" fmla="*/ 6364135 h 6607177"/>
              <a:gd name="connsiteX4" fmla="*/ 4899938 w 5104436"/>
              <a:gd name="connsiteY4" fmla="*/ 6568633 h 6607177"/>
              <a:gd name="connsiteX5" fmla="*/ 0 w 5104436"/>
              <a:gd name="connsiteY5" fmla="*/ 6568633 h 6607177"/>
              <a:gd name="connsiteX6" fmla="*/ 0 w 5104436"/>
              <a:gd name="connsiteY6" fmla="*/ 0 h 6607177"/>
              <a:gd name="connsiteX0" fmla="*/ 0 w 5104436"/>
              <a:gd name="connsiteY0" fmla="*/ 0 h 6607177"/>
              <a:gd name="connsiteX1" fmla="*/ 4899938 w 5104436"/>
              <a:gd name="connsiteY1" fmla="*/ 0 h 6607177"/>
              <a:gd name="connsiteX2" fmla="*/ 5104436 w 5104436"/>
              <a:gd name="connsiteY2" fmla="*/ 204498 h 6607177"/>
              <a:gd name="connsiteX3" fmla="*/ 5104436 w 5104436"/>
              <a:gd name="connsiteY3" fmla="*/ 6364135 h 6607177"/>
              <a:gd name="connsiteX4" fmla="*/ 4899938 w 5104436"/>
              <a:gd name="connsiteY4" fmla="*/ 6568633 h 6607177"/>
              <a:gd name="connsiteX5" fmla="*/ 0 w 5104436"/>
              <a:gd name="connsiteY5" fmla="*/ 6568633 h 6607177"/>
              <a:gd name="connsiteX6" fmla="*/ 0 w 5104436"/>
              <a:gd name="connsiteY6" fmla="*/ 0 h 6607177"/>
              <a:gd name="connsiteX0" fmla="*/ 0 w 5104436"/>
              <a:gd name="connsiteY0" fmla="*/ 0 h 6634554"/>
              <a:gd name="connsiteX1" fmla="*/ 4899938 w 5104436"/>
              <a:gd name="connsiteY1" fmla="*/ 0 h 6634554"/>
              <a:gd name="connsiteX2" fmla="*/ 5104436 w 5104436"/>
              <a:gd name="connsiteY2" fmla="*/ 204498 h 6634554"/>
              <a:gd name="connsiteX3" fmla="*/ 5104436 w 5104436"/>
              <a:gd name="connsiteY3" fmla="*/ 6364135 h 6634554"/>
              <a:gd name="connsiteX4" fmla="*/ 4899938 w 5104436"/>
              <a:gd name="connsiteY4" fmla="*/ 6568633 h 6634554"/>
              <a:gd name="connsiteX5" fmla="*/ 221455 w 5104436"/>
              <a:gd name="connsiteY5" fmla="*/ 6603324 h 6634554"/>
              <a:gd name="connsiteX6" fmla="*/ 0 w 5104436"/>
              <a:gd name="connsiteY6" fmla="*/ 0 h 6634554"/>
              <a:gd name="connsiteX0" fmla="*/ 0 w 5104436"/>
              <a:gd name="connsiteY0" fmla="*/ 0 h 6634554"/>
              <a:gd name="connsiteX1" fmla="*/ 4899938 w 5104436"/>
              <a:gd name="connsiteY1" fmla="*/ 0 h 6634554"/>
              <a:gd name="connsiteX2" fmla="*/ 5104436 w 5104436"/>
              <a:gd name="connsiteY2" fmla="*/ 204498 h 6634554"/>
              <a:gd name="connsiteX3" fmla="*/ 4899938 w 5104436"/>
              <a:gd name="connsiteY3" fmla="*/ 6568633 h 6634554"/>
              <a:gd name="connsiteX4" fmla="*/ 221455 w 5104436"/>
              <a:gd name="connsiteY4" fmla="*/ 6603324 h 6634554"/>
              <a:gd name="connsiteX5" fmla="*/ 0 w 5104436"/>
              <a:gd name="connsiteY5" fmla="*/ 0 h 6634554"/>
              <a:gd name="connsiteX0" fmla="*/ 0 w 5216303"/>
              <a:gd name="connsiteY0" fmla="*/ 0 h 6624464"/>
              <a:gd name="connsiteX1" fmla="*/ 4899938 w 5216303"/>
              <a:gd name="connsiteY1" fmla="*/ 0 h 6624464"/>
              <a:gd name="connsiteX2" fmla="*/ 5104436 w 5216303"/>
              <a:gd name="connsiteY2" fmla="*/ 204498 h 6624464"/>
              <a:gd name="connsiteX3" fmla="*/ 5216303 w 5216303"/>
              <a:gd name="connsiteY3" fmla="*/ 6481907 h 6624464"/>
              <a:gd name="connsiteX4" fmla="*/ 221455 w 5216303"/>
              <a:gd name="connsiteY4" fmla="*/ 6603324 h 6624464"/>
              <a:gd name="connsiteX5" fmla="*/ 0 w 5216303"/>
              <a:gd name="connsiteY5" fmla="*/ 0 h 6624464"/>
              <a:gd name="connsiteX0" fmla="*/ 0 w 5216303"/>
              <a:gd name="connsiteY0" fmla="*/ 0 h 6481907"/>
              <a:gd name="connsiteX1" fmla="*/ 4899938 w 5216303"/>
              <a:gd name="connsiteY1" fmla="*/ 0 h 6481907"/>
              <a:gd name="connsiteX2" fmla="*/ 5104436 w 5216303"/>
              <a:gd name="connsiteY2" fmla="*/ 204498 h 6481907"/>
              <a:gd name="connsiteX3" fmla="*/ 5216303 w 5216303"/>
              <a:gd name="connsiteY3" fmla="*/ 6481907 h 6481907"/>
              <a:gd name="connsiteX4" fmla="*/ 379637 w 5216303"/>
              <a:gd name="connsiteY4" fmla="*/ 6447216 h 6481907"/>
              <a:gd name="connsiteX5" fmla="*/ 0 w 5216303"/>
              <a:gd name="connsiteY5" fmla="*/ 0 h 6481907"/>
              <a:gd name="connsiteX0" fmla="*/ 0 w 5216303"/>
              <a:gd name="connsiteY0" fmla="*/ 0 h 6481907"/>
              <a:gd name="connsiteX1" fmla="*/ 4899938 w 5216303"/>
              <a:gd name="connsiteY1" fmla="*/ 0 h 6481907"/>
              <a:gd name="connsiteX2" fmla="*/ 5104436 w 5216303"/>
              <a:gd name="connsiteY2" fmla="*/ 204498 h 6481907"/>
              <a:gd name="connsiteX3" fmla="*/ 5216303 w 5216303"/>
              <a:gd name="connsiteY3" fmla="*/ 6481907 h 6481907"/>
              <a:gd name="connsiteX4" fmla="*/ 379637 w 5216303"/>
              <a:gd name="connsiteY4" fmla="*/ 6447216 h 6481907"/>
              <a:gd name="connsiteX5" fmla="*/ 0 w 5216303"/>
              <a:gd name="connsiteY5" fmla="*/ 0 h 6481907"/>
              <a:gd name="connsiteX0" fmla="*/ 0 w 5216303"/>
              <a:gd name="connsiteY0" fmla="*/ 699039 h 7180946"/>
              <a:gd name="connsiteX1" fmla="*/ 5104436 w 5216303"/>
              <a:gd name="connsiteY1" fmla="*/ 903537 h 7180946"/>
              <a:gd name="connsiteX2" fmla="*/ 5216303 w 5216303"/>
              <a:gd name="connsiteY2" fmla="*/ 7180946 h 7180946"/>
              <a:gd name="connsiteX3" fmla="*/ 379637 w 5216303"/>
              <a:gd name="connsiteY3" fmla="*/ 7146255 h 7180946"/>
              <a:gd name="connsiteX4" fmla="*/ 0 w 5216303"/>
              <a:gd name="connsiteY4" fmla="*/ 699039 h 7180946"/>
              <a:gd name="connsiteX0" fmla="*/ 0 w 5216303"/>
              <a:gd name="connsiteY0" fmla="*/ 460787 h 6942694"/>
              <a:gd name="connsiteX1" fmla="*/ 5104436 w 5216303"/>
              <a:gd name="connsiteY1" fmla="*/ 665285 h 6942694"/>
              <a:gd name="connsiteX2" fmla="*/ 5216303 w 5216303"/>
              <a:gd name="connsiteY2" fmla="*/ 6942694 h 6942694"/>
              <a:gd name="connsiteX3" fmla="*/ 379637 w 5216303"/>
              <a:gd name="connsiteY3" fmla="*/ 6908003 h 6942694"/>
              <a:gd name="connsiteX4" fmla="*/ 0 w 5216303"/>
              <a:gd name="connsiteY4" fmla="*/ 460787 h 6942694"/>
              <a:gd name="connsiteX0" fmla="*/ 0 w 5216303"/>
              <a:gd name="connsiteY0" fmla="*/ 101063 h 6582970"/>
              <a:gd name="connsiteX1" fmla="*/ 5104436 w 5216303"/>
              <a:gd name="connsiteY1" fmla="*/ 305561 h 6582970"/>
              <a:gd name="connsiteX2" fmla="*/ 5216303 w 5216303"/>
              <a:gd name="connsiteY2" fmla="*/ 6582970 h 6582970"/>
              <a:gd name="connsiteX3" fmla="*/ 379637 w 5216303"/>
              <a:gd name="connsiteY3" fmla="*/ 6548279 h 6582970"/>
              <a:gd name="connsiteX4" fmla="*/ 0 w 5216303"/>
              <a:gd name="connsiteY4" fmla="*/ 101063 h 6582970"/>
              <a:gd name="connsiteX0" fmla="*/ 0 w 5216303"/>
              <a:gd name="connsiteY0" fmla="*/ -1 h 6481906"/>
              <a:gd name="connsiteX1" fmla="*/ 5104436 w 5216303"/>
              <a:gd name="connsiteY1" fmla="*/ 204497 h 6481906"/>
              <a:gd name="connsiteX2" fmla="*/ 5216303 w 5216303"/>
              <a:gd name="connsiteY2" fmla="*/ 6481906 h 6481906"/>
              <a:gd name="connsiteX3" fmla="*/ 379637 w 5216303"/>
              <a:gd name="connsiteY3" fmla="*/ 6447215 h 6481906"/>
              <a:gd name="connsiteX4" fmla="*/ 0 w 5216303"/>
              <a:gd name="connsiteY4" fmla="*/ -1 h 6481906"/>
              <a:gd name="connsiteX0" fmla="*/ 0 w 5216303"/>
              <a:gd name="connsiteY0" fmla="*/ 1 h 6481908"/>
              <a:gd name="connsiteX1" fmla="*/ 5104436 w 5216303"/>
              <a:gd name="connsiteY1" fmla="*/ 204499 h 6481908"/>
              <a:gd name="connsiteX2" fmla="*/ 5216303 w 5216303"/>
              <a:gd name="connsiteY2" fmla="*/ 6481908 h 6481908"/>
              <a:gd name="connsiteX3" fmla="*/ 379637 w 5216303"/>
              <a:gd name="connsiteY3" fmla="*/ 6447217 h 6481908"/>
              <a:gd name="connsiteX4" fmla="*/ 0 w 5216303"/>
              <a:gd name="connsiteY4" fmla="*/ 1 h 6481908"/>
              <a:gd name="connsiteX0" fmla="*/ 0 w 5180261"/>
              <a:gd name="connsiteY0" fmla="*/ 0 h 6284301"/>
              <a:gd name="connsiteX1" fmla="*/ 5068394 w 5180261"/>
              <a:gd name="connsiteY1" fmla="*/ 6892 h 6284301"/>
              <a:gd name="connsiteX2" fmla="*/ 5180261 w 5180261"/>
              <a:gd name="connsiteY2" fmla="*/ 6284301 h 6284301"/>
              <a:gd name="connsiteX3" fmla="*/ 343595 w 5180261"/>
              <a:gd name="connsiteY3" fmla="*/ 6249610 h 6284301"/>
              <a:gd name="connsiteX4" fmla="*/ 0 w 5180261"/>
              <a:gd name="connsiteY4" fmla="*/ 0 h 6284301"/>
              <a:gd name="connsiteX0" fmla="*/ 0 w 5180261"/>
              <a:gd name="connsiteY0" fmla="*/ 0 h 6284301"/>
              <a:gd name="connsiteX1" fmla="*/ 5068394 w 5180261"/>
              <a:gd name="connsiteY1" fmla="*/ 6892 h 6284301"/>
              <a:gd name="connsiteX2" fmla="*/ 5180261 w 5180261"/>
              <a:gd name="connsiteY2" fmla="*/ 6284301 h 6284301"/>
              <a:gd name="connsiteX3" fmla="*/ 343595 w 5180261"/>
              <a:gd name="connsiteY3" fmla="*/ 6249610 h 6284301"/>
              <a:gd name="connsiteX4" fmla="*/ 0 w 5180261"/>
              <a:gd name="connsiteY4" fmla="*/ 0 h 6284301"/>
              <a:gd name="connsiteX0" fmla="*/ 0 w 5180261"/>
              <a:gd name="connsiteY0" fmla="*/ 0 h 6284301"/>
              <a:gd name="connsiteX1" fmla="*/ 5068394 w 5180261"/>
              <a:gd name="connsiteY1" fmla="*/ 6892 h 6284301"/>
              <a:gd name="connsiteX2" fmla="*/ 5180261 w 5180261"/>
              <a:gd name="connsiteY2" fmla="*/ 6284301 h 6284301"/>
              <a:gd name="connsiteX3" fmla="*/ 631927 w 5180261"/>
              <a:gd name="connsiteY3" fmla="*/ 6249610 h 6284301"/>
              <a:gd name="connsiteX4" fmla="*/ 0 w 5180261"/>
              <a:gd name="connsiteY4" fmla="*/ 0 h 6284301"/>
              <a:gd name="connsiteX0" fmla="*/ 0 w 5252344"/>
              <a:gd name="connsiteY0" fmla="*/ 0 h 6264540"/>
              <a:gd name="connsiteX1" fmla="*/ 5068394 w 5252344"/>
              <a:gd name="connsiteY1" fmla="*/ 6892 h 6264540"/>
              <a:gd name="connsiteX2" fmla="*/ 5252344 w 5252344"/>
              <a:gd name="connsiteY2" fmla="*/ 6264540 h 6264540"/>
              <a:gd name="connsiteX3" fmla="*/ 631927 w 5252344"/>
              <a:gd name="connsiteY3" fmla="*/ 6249610 h 6264540"/>
              <a:gd name="connsiteX4" fmla="*/ 0 w 5252344"/>
              <a:gd name="connsiteY4" fmla="*/ 0 h 6264540"/>
              <a:gd name="connsiteX0" fmla="*/ 0 w 5252344"/>
              <a:gd name="connsiteY0" fmla="*/ 0 h 6264540"/>
              <a:gd name="connsiteX1" fmla="*/ 5068394 w 5252344"/>
              <a:gd name="connsiteY1" fmla="*/ 6892 h 6264540"/>
              <a:gd name="connsiteX2" fmla="*/ 5252344 w 5252344"/>
              <a:gd name="connsiteY2" fmla="*/ 6264540 h 6264540"/>
              <a:gd name="connsiteX3" fmla="*/ 631927 w 5252344"/>
              <a:gd name="connsiteY3" fmla="*/ 6249610 h 6264540"/>
              <a:gd name="connsiteX4" fmla="*/ 0 w 5252344"/>
              <a:gd name="connsiteY4" fmla="*/ 0 h 6264540"/>
              <a:gd name="connsiteX0" fmla="*/ 0 w 5252344"/>
              <a:gd name="connsiteY0" fmla="*/ 0 h 6324846"/>
              <a:gd name="connsiteX1" fmla="*/ 5068394 w 5252344"/>
              <a:gd name="connsiteY1" fmla="*/ 6892 h 6324846"/>
              <a:gd name="connsiteX2" fmla="*/ 5252344 w 5252344"/>
              <a:gd name="connsiteY2" fmla="*/ 6264540 h 6324846"/>
              <a:gd name="connsiteX3" fmla="*/ 631927 w 5252344"/>
              <a:gd name="connsiteY3" fmla="*/ 6249610 h 6324846"/>
              <a:gd name="connsiteX4" fmla="*/ 0 w 5252344"/>
              <a:gd name="connsiteY4" fmla="*/ 0 h 6324846"/>
              <a:gd name="connsiteX0" fmla="*/ 0 w 5252344"/>
              <a:gd name="connsiteY0" fmla="*/ 0 h 6382760"/>
              <a:gd name="connsiteX1" fmla="*/ 5068394 w 5252344"/>
              <a:gd name="connsiteY1" fmla="*/ 6892 h 6382760"/>
              <a:gd name="connsiteX2" fmla="*/ 5252344 w 5252344"/>
              <a:gd name="connsiteY2" fmla="*/ 6264540 h 6382760"/>
              <a:gd name="connsiteX3" fmla="*/ 631927 w 5252344"/>
              <a:gd name="connsiteY3" fmla="*/ 6249610 h 6382760"/>
              <a:gd name="connsiteX4" fmla="*/ 0 w 5252344"/>
              <a:gd name="connsiteY4" fmla="*/ 0 h 6382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52344" h="6382760">
                <a:moveTo>
                  <a:pt x="0" y="0"/>
                </a:moveTo>
                <a:cubicBezTo>
                  <a:pt x="1793124" y="366857"/>
                  <a:pt x="3378929" y="4595"/>
                  <a:pt x="5068394" y="6892"/>
                </a:cubicBezTo>
                <a:lnTo>
                  <a:pt x="5252344" y="6264540"/>
                </a:lnTo>
                <a:cubicBezTo>
                  <a:pt x="3712205" y="6259563"/>
                  <a:pt x="2120956" y="6542830"/>
                  <a:pt x="631927" y="624961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5" name="Content Placeholder 3" descr="Bé làm bao nhiêu nghề 6.jpg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96" b="99089" l="1465" r="99512">
                        <a14:foregroundMark x1="2539" y1="55339" x2="2539" y2="55339"/>
                        <a14:foregroundMark x1="16016" y1="84635" x2="16211" y2="84505"/>
                        <a14:foregroundMark x1="72656" y1="26432" x2="72656" y2="26432"/>
                        <a14:foregroundMark x1="66699" y1="39583" x2="66699" y2="39583"/>
                        <a14:foregroundMark x1="83105" y1="47266" x2="83105" y2="47266"/>
                        <a14:foregroundMark x1="82422" y1="67448" x2="81934" y2="67578"/>
                        <a14:foregroundMark x1="75195" y1="77604" x2="75195" y2="77604"/>
                        <a14:foregroundMark x1="49316" y1="55859" x2="48535" y2="56250"/>
                        <a14:foregroundMark x1="23828" y1="72656" x2="23828" y2="72656"/>
                        <a14:foregroundMark x1="15527" y1="73828" x2="15527" y2="73828"/>
                        <a14:foregroundMark x1="75781" y1="21745" x2="75781" y2="21745"/>
                        <a14:foregroundMark x1="88672" y1="22917" x2="88672" y2="22917"/>
                        <a14:foregroundMark x1="87695" y1="69531" x2="87695" y2="69531"/>
                        <a14:foregroundMark x1="90625" y1="72526" x2="90625" y2="72526"/>
                        <a14:foregroundMark x1="73730" y1="78385" x2="73730" y2="78385"/>
                        <a14:foregroundMark x1="74805" y1="61979" x2="74805" y2="61979"/>
                        <a14:foregroundMark x1="71875" y1="46354" x2="71875" y2="46354"/>
                        <a14:foregroundMark x1="62305" y1="25521" x2="62305" y2="25521"/>
                        <a14:foregroundMark x1="84375" y1="22396" x2="84375" y2="22396"/>
                        <a14:foregroundMark x1="91211" y1="25521" x2="91211" y2="25521"/>
                        <a14:foregroundMark x1="96094" y1="28646" x2="96094" y2="28646"/>
                        <a14:foregroundMark x1="99609" y1="30599" x2="99609" y2="30599"/>
                        <a14:foregroundMark x1="46387" y1="40755" x2="46094" y2="40755"/>
                        <a14:foregroundMark x1="40039" y1="52865" x2="40039" y2="52865"/>
                        <a14:foregroundMark x1="44336" y1="19531" x2="44336" y2="19531"/>
                        <a14:foregroundMark x1="40430" y1="32031" x2="40430" y2="32031"/>
                        <a14:foregroundMark x1="45313" y1="36849" x2="45313" y2="36849"/>
                        <a14:foregroundMark x1="45410" y1="53646" x2="45410" y2="53646"/>
                        <a14:foregroundMark x1="37402" y1="46354" x2="37402" y2="46354"/>
                        <a14:foregroundMark x1="2051" y1="51172" x2="2051" y2="51172"/>
                        <a14:foregroundMark x1="17383" y1="51172" x2="17383" y2="51172"/>
                        <a14:foregroundMark x1="15918" y1="62630" x2="15918" y2="62630"/>
                        <a14:foregroundMark x1="16309" y1="76042" x2="16309" y2="76042"/>
                        <a14:foregroundMark x1="22852" y1="63932" x2="22852" y2="63932"/>
                        <a14:foregroundMark x1="15332" y1="59115" x2="15332" y2="59115"/>
                        <a14:foregroundMark x1="16211" y1="68359" x2="16211" y2="68359"/>
                        <a14:foregroundMark x1="21973" y1="58724" x2="21973" y2="58724"/>
                        <a14:foregroundMark x1="5078" y1="57292" x2="5078" y2="57292"/>
                        <a14:foregroundMark x1="15527" y1="56901" x2="15527" y2="56901"/>
                        <a14:foregroundMark x1="15918" y1="70833" x2="15918" y2="70833"/>
                        <a14:foregroundMark x1="21777" y1="57292" x2="21777" y2="57292"/>
                        <a14:foregroundMark x1="22070" y1="62500" x2="22070" y2="62500"/>
                        <a14:foregroundMark x1="22949" y1="68229" x2="22949" y2="68229"/>
                        <a14:foregroundMark x1="51465" y1="59115" x2="51465" y2="59115"/>
                        <a14:foregroundMark x1="60645" y1="63411" x2="60645" y2="63411"/>
                        <a14:foregroundMark x1="59668" y1="63021" x2="59668" y2="63021"/>
                        <a14:foregroundMark x1="52148" y1="59245" x2="52148" y2="59245"/>
                        <a14:foregroundMark x1="39160" y1="77214" x2="39258" y2="76823"/>
                        <a14:foregroundMark x1="4297" y1="64193" x2="4297" y2="64193"/>
                        <a14:foregroundMark x1="41895" y1="69792" x2="41895" y2="69792"/>
                        <a14:foregroundMark x1="57031" y1="85156" x2="57031" y2="85156"/>
                        <a14:foregroundMark x1="72461" y1="86458" x2="72461" y2="86458"/>
                        <a14:foregroundMark x1="84766" y1="84896" x2="86523" y2="84896"/>
                        <a14:foregroundMark x1="99316" y1="81771" x2="99316" y2="81771"/>
                        <a14:foregroundMark x1="97266" y1="66797" x2="94629" y2="69010"/>
                        <a14:foregroundMark x1="53711" y1="72005" x2="51367" y2="72656"/>
                        <a14:foregroundMark x1="33887" y1="58724" x2="31641" y2="60807"/>
                        <a14:foregroundMark x1="8105" y1="65625" x2="8105" y2="65625"/>
                        <a14:foregroundMark x1="5176" y1="77865" x2="5371" y2="79557"/>
                        <a14:foregroundMark x1="7617" y1="92839" x2="8887" y2="92318"/>
                        <a14:foregroundMark x1="25586" y1="90495" x2="25586" y2="90495"/>
                        <a14:foregroundMark x1="35059" y1="90495" x2="35059" y2="90495"/>
                        <a14:foregroundMark x1="51465" y1="89063" x2="51465" y2="89063"/>
                        <a14:foregroundMark x1="66211" y1="86458" x2="66211" y2="86458"/>
                        <a14:foregroundMark x1="69629" y1="78385" x2="69629" y2="78385"/>
                        <a14:foregroundMark x1="53516" y1="53646" x2="53516" y2="53646"/>
                        <a14:foregroundMark x1="50293" y1="59635" x2="50293" y2="59635"/>
                        <a14:foregroundMark x1="38477" y1="55729" x2="38379" y2="56380"/>
                        <a14:foregroundMark x1="54785" y1="74219" x2="54785" y2="74219"/>
                        <a14:foregroundMark x1="64355" y1="81771" x2="64355" y2="81771"/>
                        <a14:foregroundMark x1="44629" y1="79948" x2="44629" y2="79948"/>
                        <a14:foregroundMark x1="40918" y1="67057" x2="40918" y2="67057"/>
                        <a14:foregroundMark x1="36914" y1="63542" x2="36719" y2="63542"/>
                        <a14:foregroundMark x1="28516" y1="64193" x2="28125" y2="64063"/>
                        <a14:foregroundMark x1="1758" y1="64714" x2="1758" y2="64714"/>
                        <a14:foregroundMark x1="2148" y1="73438" x2="2148" y2="73438"/>
                        <a14:foregroundMark x1="2539" y1="84115" x2="2246" y2="84635"/>
                        <a14:foregroundMark x1="38281" y1="82292" x2="38281" y2="82292"/>
                        <a14:foregroundMark x1="59961" y1="72656" x2="59961" y2="73698"/>
                        <a14:foregroundMark x1="65039" y1="77734" x2="65039" y2="78516"/>
                        <a14:foregroundMark x1="73047" y1="91406" x2="74414" y2="90885"/>
                        <a14:foregroundMark x1="87402" y1="91797" x2="87402" y2="91797"/>
                        <a14:foregroundMark x1="94238" y1="89583" x2="94238" y2="89583"/>
                        <a14:foregroundMark x1="96582" y1="79167" x2="96582" y2="79167"/>
                        <a14:foregroundMark x1="95020" y1="71354" x2="95020" y2="71354"/>
                        <a14:foregroundMark x1="94629" y1="64453" x2="94629" y2="64974"/>
                        <a14:foregroundMark x1="97461" y1="64974" x2="97461" y2="64974"/>
                        <a14:foregroundMark x1="57617" y1="58984" x2="56445" y2="61328"/>
                        <a14:foregroundMark x1="53223" y1="61328" x2="52539" y2="62760"/>
                        <a14:foregroundMark x1="38965" y1="59766" x2="38379" y2="61198"/>
                        <a14:foregroundMark x1="32813" y1="58203" x2="30176" y2="66406"/>
                        <a14:foregroundMark x1="29004" y1="60938" x2="28418" y2="66927"/>
                        <a14:foregroundMark x1="27539" y1="58724" x2="26758" y2="60156"/>
                        <a14:foregroundMark x1="12109" y1="63281" x2="12500" y2="84245"/>
                        <a14:foregroundMark x1="8008" y1="69010" x2="8008" y2="81250"/>
                        <a14:foregroundMark x1="7813" y1="64193" x2="6543" y2="76302"/>
                        <a14:foregroundMark x1="1563" y1="63542" x2="1758" y2="86198"/>
                        <a14:foregroundMark x1="1758" y1="86198" x2="13184" y2="95573"/>
                        <a14:foregroundMark x1="13184" y1="95573" x2="59668" y2="93099"/>
                        <a14:foregroundMark x1="59668" y1="93099" x2="66406" y2="93099"/>
                        <a14:foregroundMark x1="27539" y1="79297" x2="63477" y2="79818"/>
                        <a14:foregroundMark x1="31543" y1="61458" x2="76953" y2="73828"/>
                        <a14:foregroundMark x1="36035" y1="73307" x2="85840" y2="83724"/>
                        <a14:foregroundMark x1="73633" y1="91797" x2="88281" y2="91667"/>
                        <a14:foregroundMark x1="88281" y1="91667" x2="97949" y2="92188"/>
                        <a14:foregroundMark x1="89160" y1="77474" x2="99707" y2="79688"/>
                        <a14:foregroundMark x1="68262" y1="67708" x2="75684" y2="69792"/>
                        <a14:foregroundMark x1="41992" y1="53125" x2="47070" y2="54427"/>
                        <a14:foregroundMark x1="35840" y1="50521" x2="37793" y2="50521"/>
                        <a14:foregroundMark x1="18262" y1="49740" x2="20996" y2="45313"/>
                        <a14:foregroundMark x1="24023" y1="45964" x2="24023" y2="45964"/>
                        <a14:foregroundMark x1="50977" y1="32031" x2="53223" y2="35156"/>
                        <a14:foregroundMark x1="41504" y1="33203" x2="41504" y2="33203"/>
                        <a14:foregroundMark x1="41992" y1="33203" x2="42480" y2="33203"/>
                        <a14:foregroundMark x1="47559" y1="32292" x2="47559" y2="32292"/>
                        <a14:foregroundMark x1="46973" y1="30729" x2="46973" y2="30729"/>
                        <a14:foregroundMark x1="73828" y1="61849" x2="75391" y2="67448"/>
                        <a14:foregroundMark x1="66504" y1="62630" x2="70703" y2="67839"/>
                        <a14:foregroundMark x1="54395" y1="58594" x2="62402" y2="61328"/>
                        <a14:foregroundMark x1="25098" y1="86198" x2="53027" y2="88932"/>
                        <a14:foregroundMark x1="4785" y1="95443" x2="15430" y2="97656"/>
                        <a14:foregroundMark x1="15430" y1="97656" x2="23730" y2="97526"/>
                        <a14:foregroundMark x1="23730" y1="97526" x2="28906" y2="98828"/>
                        <a14:foregroundMark x1="18848" y1="87500" x2="41797" y2="82161"/>
                        <a14:foregroundMark x1="41797" y1="82161" x2="78906" y2="86979"/>
                        <a14:foregroundMark x1="87598" y1="62500" x2="91797" y2="63021"/>
                        <a14:foregroundMark x1="91797" y1="63021" x2="94336" y2="64844"/>
                        <a14:foregroundMark x1="92676" y1="91146" x2="94727" y2="66276"/>
                        <a14:foregroundMark x1="94727" y1="66276" x2="98047" y2="75391"/>
                        <a14:foregroundMark x1="98047" y1="75391" x2="97754" y2="78516"/>
                        <a14:foregroundMark x1="97363" y1="88932" x2="97363" y2="88932"/>
                        <a14:foregroundMark x1="97852" y1="95182" x2="97852" y2="95182"/>
                        <a14:foregroundMark x1="69336" y1="92318" x2="69336" y2="92318"/>
                        <a14:foregroundMark x1="82031" y1="75130" x2="91895" y2="89323"/>
                        <a14:foregroundMark x1="91895" y1="89323" x2="91895" y2="89323"/>
                        <a14:foregroundMark x1="32129" y1="67969" x2="45508" y2="72135"/>
                        <a14:foregroundMark x1="42871" y1="59766" x2="52344" y2="68359"/>
                        <a14:foregroundMark x1="49707" y1="49609" x2="50000" y2="57292"/>
                        <a14:foregroundMark x1="52539" y1="53385" x2="54590" y2="55339"/>
                        <a14:foregroundMark x1="36133" y1="48438" x2="32324" y2="53906"/>
                        <a14:foregroundMark x1="26172" y1="45703" x2="32422" y2="50521"/>
                        <a14:foregroundMark x1="10840" y1="57813" x2="3223" y2="56510"/>
                        <a14:foregroundMark x1="3223" y1="56510" x2="2051" y2="51953"/>
                        <a14:foregroundMark x1="20313" y1="62891" x2="19727" y2="75000"/>
                        <a14:foregroundMark x1="19727" y1="75000" x2="17090" y2="88021"/>
                        <a14:foregroundMark x1="17090" y1="88021" x2="3809" y2="90885"/>
                        <a14:foregroundMark x1="3809" y1="90885" x2="1465" y2="94792"/>
                        <a14:foregroundMark x1="25195" y1="61198" x2="32324" y2="76823"/>
                        <a14:foregroundMark x1="32324" y1="76823" x2="32324" y2="76823"/>
                        <a14:foregroundMark x1="22949" y1="80339" x2="25195" y2="83724"/>
                        <a14:foregroundMark x1="26758" y1="65234" x2="27832" y2="71484"/>
                        <a14:foregroundMark x1="13086" y1="55859" x2="13086" y2="55859"/>
                        <a14:foregroundMark x1="3320" y1="57813" x2="3320" y2="57813"/>
                        <a14:foregroundMark x1="1660" y1="51432" x2="1660" y2="51432"/>
                        <a14:foregroundMark x1="2344" y1="55599" x2="2344" y2="56120"/>
                        <a14:foregroundMark x1="2441" y1="58724" x2="2539" y2="59766"/>
                        <a14:foregroundMark x1="24805" y1="56250" x2="24805" y2="56250"/>
                        <a14:foregroundMark x1="25488" y1="50911" x2="25684" y2="51432"/>
                        <a14:foregroundMark x1="31836" y1="54167" x2="31836" y2="54167"/>
                        <a14:foregroundMark x1="35742" y1="46875" x2="35938" y2="46875"/>
                        <a14:foregroundMark x1="34375" y1="54167" x2="34375" y2="54167"/>
                        <a14:foregroundMark x1="29883" y1="52474" x2="29883" y2="52474"/>
                        <a14:foregroundMark x1="76660" y1="61198" x2="77539" y2="66536"/>
                        <a14:foregroundMark x1="80957" y1="74349" x2="81543" y2="81641"/>
                        <a14:foregroundMark x1="83691" y1="72526" x2="88965" y2="77604"/>
                        <a14:foregroundMark x1="97168" y1="84635" x2="96973" y2="92057"/>
                        <a14:foregroundMark x1="60156" y1="88281" x2="73730" y2="91016"/>
                        <a14:foregroundMark x1="53027" y1="97005" x2="87598" y2="97005"/>
                        <a14:foregroundMark x1="87598" y1="97005" x2="95703" y2="96745"/>
                        <a14:foregroundMark x1="33984" y1="95833" x2="42285" y2="94271"/>
                        <a14:foregroundMark x1="42285" y1="94271" x2="53125" y2="94792"/>
                        <a14:foregroundMark x1="53125" y1="94792" x2="53223" y2="97396"/>
                        <a14:foregroundMark x1="32031" y1="97005" x2="38867" y2="97005"/>
                        <a14:foregroundMark x1="38867" y1="97005" x2="52246" y2="99089"/>
                        <a14:foregroundMark x1="28516" y1="53516" x2="31836" y2="54036"/>
                        <a14:foregroundMark x1="24023" y1="55339" x2="26758" y2="56771"/>
                        <a14:foregroundMark x1="53906" y1="36328" x2="53906" y2="36328"/>
                      </a14:backgroundRemoval>
                    </a14:imgEffect>
                  </a14:imgLayer>
                </a14:imgProps>
              </a:ext>
            </a:extLst>
          </a:blip>
          <a:srcRect t="14445"/>
          <a:stretch/>
        </p:blipFill>
        <p:spPr>
          <a:xfrm rot="243500">
            <a:off x="6358036" y="4732787"/>
            <a:ext cx="3045296" cy="1672377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80EC311-F7A2-9BB5-8DFE-60E4A6A669D8}"/>
              </a:ext>
            </a:extLst>
          </p:cNvPr>
          <p:cNvSpPr txBox="1"/>
          <p:nvPr/>
        </p:nvSpPr>
        <p:spPr>
          <a:xfrm>
            <a:off x="6553200" y="3124200"/>
            <a:ext cx="3004284" cy="707886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latin typeface="#9Slide03 AllRoundGothic" panose="020B0703020202020104" pitchFamily="34" charset="0"/>
              </a:rPr>
              <a:t>Chiều</a:t>
            </a:r>
            <a:r>
              <a:rPr lang="en-US" sz="2000" dirty="0">
                <a:latin typeface="#9Slide03 AllRoundGothic" panose="020B0703020202020104" pitchFamily="34" charset="0"/>
              </a:rPr>
              <a:t> </a:t>
            </a:r>
            <a:r>
              <a:rPr lang="en-US" sz="2000" dirty="0" err="1">
                <a:latin typeface="#9Slide03 AllRoundGothic" panose="020B0703020202020104" pitchFamily="34" charset="0"/>
              </a:rPr>
              <a:t>mẹ</a:t>
            </a:r>
            <a:r>
              <a:rPr lang="en-US" sz="2000" dirty="0">
                <a:latin typeface="#9Slide03 AllRoundGothic" panose="020B0703020202020104" pitchFamily="34" charset="0"/>
              </a:rPr>
              <a:t> </a:t>
            </a:r>
            <a:r>
              <a:rPr lang="en-US" sz="2000" dirty="0" err="1">
                <a:latin typeface="#9Slide03 AllRoundGothic" panose="020B0703020202020104" pitchFamily="34" charset="0"/>
              </a:rPr>
              <a:t>đến</a:t>
            </a:r>
            <a:r>
              <a:rPr lang="en-US" sz="2000" dirty="0">
                <a:latin typeface="#9Slide03 AllRoundGothic" panose="020B0703020202020104" pitchFamily="34" charset="0"/>
              </a:rPr>
              <a:t> </a:t>
            </a:r>
            <a:r>
              <a:rPr lang="en-US" sz="2000" dirty="0" err="1">
                <a:latin typeface="#9Slide03 AllRoundGothic" panose="020B0703020202020104" pitchFamily="34" charset="0"/>
              </a:rPr>
              <a:t>đón</a:t>
            </a:r>
            <a:r>
              <a:rPr lang="en-US" sz="2000" dirty="0">
                <a:latin typeface="#9Slide03 AllRoundGothic" panose="020B0703020202020104" pitchFamily="34" charset="0"/>
              </a:rPr>
              <a:t> </a:t>
            </a:r>
            <a:r>
              <a:rPr lang="en-US" sz="2000" dirty="0" err="1">
                <a:latin typeface="#9Slide03 AllRoundGothic" panose="020B0703020202020104" pitchFamily="34" charset="0"/>
              </a:rPr>
              <a:t>về</a:t>
            </a:r>
            <a:endParaRPr lang="en-US" sz="2000" dirty="0">
              <a:latin typeface="#9Slide03 AllRoundGothic" panose="020B0703020202020104" pitchFamily="34" charset="0"/>
            </a:endParaRPr>
          </a:p>
          <a:p>
            <a:pPr algn="ctr"/>
            <a:r>
              <a:rPr lang="en-US" sz="2000" dirty="0" err="1">
                <a:latin typeface="#9Slide03 AllRoundGothic" panose="020B0703020202020104" pitchFamily="34" charset="0"/>
              </a:rPr>
              <a:t>Bé</a:t>
            </a:r>
            <a:r>
              <a:rPr lang="en-US" sz="2000" dirty="0">
                <a:latin typeface="#9Slide03 AllRoundGothic" panose="020B0703020202020104" pitchFamily="34" charset="0"/>
              </a:rPr>
              <a:t> </a:t>
            </a:r>
            <a:r>
              <a:rPr lang="en-US" sz="2000" dirty="0" err="1">
                <a:latin typeface="#9Slide03 AllRoundGothic" panose="020B0703020202020104" pitchFamily="34" charset="0"/>
              </a:rPr>
              <a:t>lại</a:t>
            </a:r>
            <a:r>
              <a:rPr lang="en-US" sz="2000" dirty="0">
                <a:latin typeface="#9Slide03 AllRoundGothic" panose="020B0703020202020104" pitchFamily="34" charset="0"/>
              </a:rPr>
              <a:t> </a:t>
            </a:r>
            <a:r>
              <a:rPr lang="en-US" sz="2000" dirty="0" err="1">
                <a:latin typeface="#9Slide03 AllRoundGothic" panose="020B0703020202020104" pitchFamily="34" charset="0"/>
              </a:rPr>
              <a:t>là</a:t>
            </a:r>
            <a:r>
              <a:rPr lang="en-US" sz="2000" dirty="0">
                <a:latin typeface="#9Slide03 AllRoundGothic" panose="020B0703020202020104" pitchFamily="34" charset="0"/>
              </a:rPr>
              <a:t> </a:t>
            </a:r>
            <a:r>
              <a:rPr lang="en-US" sz="2000" dirty="0" err="1">
                <a:latin typeface="#9Slide03 AllRoundGothic" panose="020B0703020202020104" pitchFamily="34" charset="0"/>
              </a:rPr>
              <a:t>cái</a:t>
            </a:r>
            <a:r>
              <a:rPr lang="en-US" sz="2000" dirty="0">
                <a:latin typeface="#9Slide03 AllRoundGothic" panose="020B0703020202020104" pitchFamily="34" charset="0"/>
              </a:rPr>
              <a:t> </a:t>
            </a:r>
            <a:r>
              <a:rPr lang="en-US" sz="2000" dirty="0" err="1">
                <a:latin typeface="#9Slide03 AllRoundGothic" panose="020B0703020202020104" pitchFamily="34" charset="0"/>
              </a:rPr>
              <a:t>cún</a:t>
            </a:r>
            <a:endParaRPr lang="en-US" sz="2800" dirty="0">
              <a:latin typeface="#9Slide03 AllRoundGothic" panose="020B0703020202020104" pitchFamily="34" charset="0"/>
            </a:endParaRP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D91C24BB-7F50-2C15-0965-0353FA683BC3}"/>
              </a:ext>
            </a:extLst>
          </p:cNvPr>
          <p:cNvGrpSpPr/>
          <p:nvPr/>
        </p:nvGrpSpPr>
        <p:grpSpPr>
          <a:xfrm rot="258229">
            <a:off x="6099258" y="3153841"/>
            <a:ext cx="486009" cy="3225205"/>
            <a:chOff x="5639353" y="751658"/>
            <a:chExt cx="913293" cy="5388665"/>
          </a:xfrm>
        </p:grpSpPr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49106850-AF5E-61DB-857A-F241A92D06A7}"/>
                </a:ext>
              </a:extLst>
            </p:cNvPr>
            <p:cNvGrpSpPr/>
            <p:nvPr/>
          </p:nvGrpSpPr>
          <p:grpSpPr>
            <a:xfrm>
              <a:off x="5639353" y="751658"/>
              <a:ext cx="913293" cy="325071"/>
              <a:chOff x="5532876" y="554235"/>
              <a:chExt cx="1180444" cy="420159"/>
            </a:xfrm>
          </p:grpSpPr>
          <p:sp>
            <p:nvSpPr>
              <p:cNvPr id="1062" name="Rectangle 1061">
                <a:extLst>
                  <a:ext uri="{FF2B5EF4-FFF2-40B4-BE49-F238E27FC236}">
                    <a16:creationId xmlns:a16="http://schemas.microsoft.com/office/drawing/2014/main" id="{4B98AA4B-1C88-D03A-EB6E-8CF07AA60E7B}"/>
                  </a:ext>
                </a:extLst>
              </p:cNvPr>
              <p:cNvSpPr/>
              <p:nvPr/>
            </p:nvSpPr>
            <p:spPr>
              <a:xfrm rot="16200000">
                <a:off x="6314300" y="564335"/>
                <a:ext cx="409119" cy="3889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3" name="Rectangle 1062">
                <a:extLst>
                  <a:ext uri="{FF2B5EF4-FFF2-40B4-BE49-F238E27FC236}">
                    <a16:creationId xmlns:a16="http://schemas.microsoft.com/office/drawing/2014/main" id="{336A6AD4-AF21-8115-11D4-2DE431BEB8ED}"/>
                  </a:ext>
                </a:extLst>
              </p:cNvPr>
              <p:cNvSpPr/>
              <p:nvPr/>
            </p:nvSpPr>
            <p:spPr>
              <a:xfrm rot="16200000">
                <a:off x="5522776" y="575375"/>
                <a:ext cx="409119" cy="3889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4" name="Arc 1063">
                <a:extLst>
                  <a:ext uri="{FF2B5EF4-FFF2-40B4-BE49-F238E27FC236}">
                    <a16:creationId xmlns:a16="http://schemas.microsoft.com/office/drawing/2014/main" id="{958B879D-06A1-D159-EC22-8A17730B688D}"/>
                  </a:ext>
                </a:extLst>
              </p:cNvPr>
              <p:cNvSpPr/>
              <p:nvPr/>
            </p:nvSpPr>
            <p:spPr>
              <a:xfrm rot="16200000">
                <a:off x="6039982" y="407356"/>
                <a:ext cx="196530" cy="724960"/>
              </a:xfrm>
              <a:prstGeom prst="arc">
                <a:avLst>
                  <a:gd name="adj1" fmla="val 4555192"/>
                  <a:gd name="adj2" fmla="val 16464866"/>
                </a:avLst>
              </a:prstGeom>
              <a:ln w="76200">
                <a:gradFill>
                  <a:gsLst>
                    <a:gs pos="0">
                      <a:schemeClr val="tx1"/>
                    </a:gs>
                    <a:gs pos="40000">
                      <a:schemeClr val="bg1"/>
                    </a:gs>
                    <a:gs pos="7700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6ABB72D0-A175-2715-1628-A0F4F2AEA77E}"/>
                </a:ext>
              </a:extLst>
            </p:cNvPr>
            <p:cNvGrpSpPr/>
            <p:nvPr/>
          </p:nvGrpSpPr>
          <p:grpSpPr>
            <a:xfrm>
              <a:off x="5639353" y="1655738"/>
              <a:ext cx="913293" cy="325071"/>
              <a:chOff x="5532876" y="554235"/>
              <a:chExt cx="1180444" cy="420159"/>
            </a:xfrm>
          </p:grpSpPr>
          <p:sp>
            <p:nvSpPr>
              <p:cNvPr id="1059" name="Rectangle 1058">
                <a:extLst>
                  <a:ext uri="{FF2B5EF4-FFF2-40B4-BE49-F238E27FC236}">
                    <a16:creationId xmlns:a16="http://schemas.microsoft.com/office/drawing/2014/main" id="{82887906-0DBC-F2A0-0C46-8FDEEB5994B9}"/>
                  </a:ext>
                </a:extLst>
              </p:cNvPr>
              <p:cNvSpPr/>
              <p:nvPr/>
            </p:nvSpPr>
            <p:spPr>
              <a:xfrm rot="16200000">
                <a:off x="6314300" y="564335"/>
                <a:ext cx="409119" cy="3889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0" name="Rectangle 1059">
                <a:extLst>
                  <a:ext uri="{FF2B5EF4-FFF2-40B4-BE49-F238E27FC236}">
                    <a16:creationId xmlns:a16="http://schemas.microsoft.com/office/drawing/2014/main" id="{7BF51F30-1237-121B-6C2C-BF22EE9365F3}"/>
                  </a:ext>
                </a:extLst>
              </p:cNvPr>
              <p:cNvSpPr/>
              <p:nvPr/>
            </p:nvSpPr>
            <p:spPr>
              <a:xfrm rot="16200000">
                <a:off x="5522776" y="575375"/>
                <a:ext cx="409119" cy="3889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1" name="Arc 1060">
                <a:extLst>
                  <a:ext uri="{FF2B5EF4-FFF2-40B4-BE49-F238E27FC236}">
                    <a16:creationId xmlns:a16="http://schemas.microsoft.com/office/drawing/2014/main" id="{6C3D64FC-B2F5-89F0-0E87-29AC0374A2FB}"/>
                  </a:ext>
                </a:extLst>
              </p:cNvPr>
              <p:cNvSpPr/>
              <p:nvPr/>
            </p:nvSpPr>
            <p:spPr>
              <a:xfrm rot="16200000">
                <a:off x="6039982" y="407356"/>
                <a:ext cx="196530" cy="724960"/>
              </a:xfrm>
              <a:prstGeom prst="arc">
                <a:avLst>
                  <a:gd name="adj1" fmla="val 4555192"/>
                  <a:gd name="adj2" fmla="val 16464866"/>
                </a:avLst>
              </a:prstGeom>
              <a:ln w="76200">
                <a:gradFill>
                  <a:gsLst>
                    <a:gs pos="0">
                      <a:schemeClr val="tx1"/>
                    </a:gs>
                    <a:gs pos="40000">
                      <a:schemeClr val="bg1"/>
                    </a:gs>
                    <a:gs pos="7700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4B43F991-4E2E-D325-5FDD-99267B3479C2}"/>
                </a:ext>
              </a:extLst>
            </p:cNvPr>
            <p:cNvGrpSpPr/>
            <p:nvPr/>
          </p:nvGrpSpPr>
          <p:grpSpPr>
            <a:xfrm>
              <a:off x="5639353" y="2530339"/>
              <a:ext cx="913293" cy="325071"/>
              <a:chOff x="5532876" y="554235"/>
              <a:chExt cx="1180444" cy="420159"/>
            </a:xfrm>
          </p:grpSpPr>
          <p:sp>
            <p:nvSpPr>
              <p:cNvPr id="1056" name="Rectangle 1055">
                <a:extLst>
                  <a:ext uri="{FF2B5EF4-FFF2-40B4-BE49-F238E27FC236}">
                    <a16:creationId xmlns:a16="http://schemas.microsoft.com/office/drawing/2014/main" id="{5856FD13-B11F-7F62-43BE-72C1DDAC95C2}"/>
                  </a:ext>
                </a:extLst>
              </p:cNvPr>
              <p:cNvSpPr/>
              <p:nvPr/>
            </p:nvSpPr>
            <p:spPr>
              <a:xfrm rot="16200000">
                <a:off x="6314300" y="564335"/>
                <a:ext cx="409119" cy="3889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7" name="Rectangle 1056">
                <a:extLst>
                  <a:ext uri="{FF2B5EF4-FFF2-40B4-BE49-F238E27FC236}">
                    <a16:creationId xmlns:a16="http://schemas.microsoft.com/office/drawing/2014/main" id="{16655CF8-9BD0-8C4E-D6AB-46A1464532C6}"/>
                  </a:ext>
                </a:extLst>
              </p:cNvPr>
              <p:cNvSpPr/>
              <p:nvPr/>
            </p:nvSpPr>
            <p:spPr>
              <a:xfrm rot="16200000">
                <a:off x="5522776" y="575375"/>
                <a:ext cx="409119" cy="3889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8" name="Arc 1057">
                <a:extLst>
                  <a:ext uri="{FF2B5EF4-FFF2-40B4-BE49-F238E27FC236}">
                    <a16:creationId xmlns:a16="http://schemas.microsoft.com/office/drawing/2014/main" id="{8841D9E6-53CD-C60F-7CCE-4A5891D1DE92}"/>
                  </a:ext>
                </a:extLst>
              </p:cNvPr>
              <p:cNvSpPr/>
              <p:nvPr/>
            </p:nvSpPr>
            <p:spPr>
              <a:xfrm rot="16200000">
                <a:off x="6039982" y="407356"/>
                <a:ext cx="196530" cy="724960"/>
              </a:xfrm>
              <a:prstGeom prst="arc">
                <a:avLst>
                  <a:gd name="adj1" fmla="val 4555192"/>
                  <a:gd name="adj2" fmla="val 16464866"/>
                </a:avLst>
              </a:prstGeom>
              <a:ln w="76200">
                <a:gradFill>
                  <a:gsLst>
                    <a:gs pos="0">
                      <a:schemeClr val="tx1"/>
                    </a:gs>
                    <a:gs pos="40000">
                      <a:schemeClr val="bg1"/>
                    </a:gs>
                    <a:gs pos="7700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024" name="Group 1023">
              <a:extLst>
                <a:ext uri="{FF2B5EF4-FFF2-40B4-BE49-F238E27FC236}">
                  <a16:creationId xmlns:a16="http://schemas.microsoft.com/office/drawing/2014/main" id="{75F1AC87-E92B-7F4A-75C8-0F66D40C89C6}"/>
                </a:ext>
              </a:extLst>
            </p:cNvPr>
            <p:cNvGrpSpPr/>
            <p:nvPr/>
          </p:nvGrpSpPr>
          <p:grpSpPr>
            <a:xfrm>
              <a:off x="5639353" y="3378074"/>
              <a:ext cx="913293" cy="325071"/>
              <a:chOff x="5532876" y="554235"/>
              <a:chExt cx="1180444" cy="420159"/>
            </a:xfrm>
          </p:grpSpPr>
          <p:sp>
            <p:nvSpPr>
              <p:cNvPr id="1053" name="Rectangle 1052">
                <a:extLst>
                  <a:ext uri="{FF2B5EF4-FFF2-40B4-BE49-F238E27FC236}">
                    <a16:creationId xmlns:a16="http://schemas.microsoft.com/office/drawing/2014/main" id="{1A3C1B34-E040-6BBE-6E69-1E1ACF89B560}"/>
                  </a:ext>
                </a:extLst>
              </p:cNvPr>
              <p:cNvSpPr/>
              <p:nvPr/>
            </p:nvSpPr>
            <p:spPr>
              <a:xfrm rot="16200000">
                <a:off x="6314300" y="564335"/>
                <a:ext cx="409119" cy="3889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4" name="Rectangle 1053">
                <a:extLst>
                  <a:ext uri="{FF2B5EF4-FFF2-40B4-BE49-F238E27FC236}">
                    <a16:creationId xmlns:a16="http://schemas.microsoft.com/office/drawing/2014/main" id="{20CBFCD5-3C49-3A56-B52B-0115BF6B63B1}"/>
                  </a:ext>
                </a:extLst>
              </p:cNvPr>
              <p:cNvSpPr/>
              <p:nvPr/>
            </p:nvSpPr>
            <p:spPr>
              <a:xfrm rot="16200000">
                <a:off x="5522776" y="575375"/>
                <a:ext cx="409119" cy="3889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5" name="Arc 1054">
                <a:extLst>
                  <a:ext uri="{FF2B5EF4-FFF2-40B4-BE49-F238E27FC236}">
                    <a16:creationId xmlns:a16="http://schemas.microsoft.com/office/drawing/2014/main" id="{1454D6D5-D6DE-0410-8A22-8FC63DE21597}"/>
                  </a:ext>
                </a:extLst>
              </p:cNvPr>
              <p:cNvSpPr/>
              <p:nvPr/>
            </p:nvSpPr>
            <p:spPr>
              <a:xfrm rot="16200000">
                <a:off x="6039982" y="407356"/>
                <a:ext cx="196530" cy="724960"/>
              </a:xfrm>
              <a:prstGeom prst="arc">
                <a:avLst>
                  <a:gd name="adj1" fmla="val 4555192"/>
                  <a:gd name="adj2" fmla="val 16464866"/>
                </a:avLst>
              </a:prstGeom>
              <a:ln w="76200">
                <a:gradFill>
                  <a:gsLst>
                    <a:gs pos="0">
                      <a:schemeClr val="tx1"/>
                    </a:gs>
                    <a:gs pos="40000">
                      <a:schemeClr val="bg1"/>
                    </a:gs>
                    <a:gs pos="7700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026" name="Group 1025">
              <a:extLst>
                <a:ext uri="{FF2B5EF4-FFF2-40B4-BE49-F238E27FC236}">
                  <a16:creationId xmlns:a16="http://schemas.microsoft.com/office/drawing/2014/main" id="{05045294-31AF-92AB-2FDB-5C03C5E6B2C8}"/>
                </a:ext>
              </a:extLst>
            </p:cNvPr>
            <p:cNvGrpSpPr/>
            <p:nvPr/>
          </p:nvGrpSpPr>
          <p:grpSpPr>
            <a:xfrm>
              <a:off x="5639353" y="4190417"/>
              <a:ext cx="913293" cy="325071"/>
              <a:chOff x="5532876" y="554235"/>
              <a:chExt cx="1180444" cy="420159"/>
            </a:xfrm>
          </p:grpSpPr>
          <p:sp>
            <p:nvSpPr>
              <p:cNvPr id="1050" name="Rectangle 1049">
                <a:extLst>
                  <a:ext uri="{FF2B5EF4-FFF2-40B4-BE49-F238E27FC236}">
                    <a16:creationId xmlns:a16="http://schemas.microsoft.com/office/drawing/2014/main" id="{9FBF2E52-5943-5D78-1F37-5EF1B4E0BC82}"/>
                  </a:ext>
                </a:extLst>
              </p:cNvPr>
              <p:cNvSpPr/>
              <p:nvPr/>
            </p:nvSpPr>
            <p:spPr>
              <a:xfrm rot="16200000">
                <a:off x="6314300" y="564335"/>
                <a:ext cx="409119" cy="3889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1" name="Rectangle 1050">
                <a:extLst>
                  <a:ext uri="{FF2B5EF4-FFF2-40B4-BE49-F238E27FC236}">
                    <a16:creationId xmlns:a16="http://schemas.microsoft.com/office/drawing/2014/main" id="{95D6D46E-212A-9D78-A539-2524832DC258}"/>
                  </a:ext>
                </a:extLst>
              </p:cNvPr>
              <p:cNvSpPr/>
              <p:nvPr/>
            </p:nvSpPr>
            <p:spPr>
              <a:xfrm rot="16200000">
                <a:off x="5522776" y="575375"/>
                <a:ext cx="409119" cy="3889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2" name="Arc 1051">
                <a:extLst>
                  <a:ext uri="{FF2B5EF4-FFF2-40B4-BE49-F238E27FC236}">
                    <a16:creationId xmlns:a16="http://schemas.microsoft.com/office/drawing/2014/main" id="{13BC168E-6F46-15AF-565A-E46BCB86D649}"/>
                  </a:ext>
                </a:extLst>
              </p:cNvPr>
              <p:cNvSpPr/>
              <p:nvPr/>
            </p:nvSpPr>
            <p:spPr>
              <a:xfrm rot="16200000">
                <a:off x="6039982" y="407356"/>
                <a:ext cx="196530" cy="724960"/>
              </a:xfrm>
              <a:prstGeom prst="arc">
                <a:avLst>
                  <a:gd name="adj1" fmla="val 4555192"/>
                  <a:gd name="adj2" fmla="val 16464866"/>
                </a:avLst>
              </a:prstGeom>
              <a:ln w="76200">
                <a:gradFill>
                  <a:gsLst>
                    <a:gs pos="0">
                      <a:schemeClr val="tx1"/>
                    </a:gs>
                    <a:gs pos="40000">
                      <a:schemeClr val="bg1"/>
                    </a:gs>
                    <a:gs pos="7700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042" name="Group 1041">
              <a:extLst>
                <a:ext uri="{FF2B5EF4-FFF2-40B4-BE49-F238E27FC236}">
                  <a16:creationId xmlns:a16="http://schemas.microsoft.com/office/drawing/2014/main" id="{3FF3C109-C14A-1E9B-31F5-3A1E61617323}"/>
                </a:ext>
              </a:extLst>
            </p:cNvPr>
            <p:cNvGrpSpPr/>
            <p:nvPr/>
          </p:nvGrpSpPr>
          <p:grpSpPr>
            <a:xfrm>
              <a:off x="5639353" y="4927663"/>
              <a:ext cx="913293" cy="325071"/>
              <a:chOff x="5532876" y="554235"/>
              <a:chExt cx="1180444" cy="420159"/>
            </a:xfrm>
          </p:grpSpPr>
          <p:sp>
            <p:nvSpPr>
              <p:cNvPr id="1047" name="Rectangle 1046">
                <a:extLst>
                  <a:ext uri="{FF2B5EF4-FFF2-40B4-BE49-F238E27FC236}">
                    <a16:creationId xmlns:a16="http://schemas.microsoft.com/office/drawing/2014/main" id="{F83D6E55-57C6-6862-518B-BBA485A593BD}"/>
                  </a:ext>
                </a:extLst>
              </p:cNvPr>
              <p:cNvSpPr/>
              <p:nvPr/>
            </p:nvSpPr>
            <p:spPr>
              <a:xfrm rot="16200000">
                <a:off x="6314300" y="564335"/>
                <a:ext cx="409119" cy="3889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8" name="Rectangle 1047">
                <a:extLst>
                  <a:ext uri="{FF2B5EF4-FFF2-40B4-BE49-F238E27FC236}">
                    <a16:creationId xmlns:a16="http://schemas.microsoft.com/office/drawing/2014/main" id="{9ACE2CC4-1841-6C7D-EF59-5419FE298771}"/>
                  </a:ext>
                </a:extLst>
              </p:cNvPr>
              <p:cNvSpPr/>
              <p:nvPr/>
            </p:nvSpPr>
            <p:spPr>
              <a:xfrm rot="16200000">
                <a:off x="5522776" y="575375"/>
                <a:ext cx="409119" cy="3889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9" name="Arc 1048">
                <a:extLst>
                  <a:ext uri="{FF2B5EF4-FFF2-40B4-BE49-F238E27FC236}">
                    <a16:creationId xmlns:a16="http://schemas.microsoft.com/office/drawing/2014/main" id="{8D72634A-E243-B488-1232-E7C97AC72C82}"/>
                  </a:ext>
                </a:extLst>
              </p:cNvPr>
              <p:cNvSpPr/>
              <p:nvPr/>
            </p:nvSpPr>
            <p:spPr>
              <a:xfrm rot="16200000">
                <a:off x="6039982" y="407356"/>
                <a:ext cx="196530" cy="724960"/>
              </a:xfrm>
              <a:prstGeom prst="arc">
                <a:avLst>
                  <a:gd name="adj1" fmla="val 4555192"/>
                  <a:gd name="adj2" fmla="val 16464866"/>
                </a:avLst>
              </a:prstGeom>
              <a:ln w="76200">
                <a:gradFill>
                  <a:gsLst>
                    <a:gs pos="0">
                      <a:schemeClr val="tx1"/>
                    </a:gs>
                    <a:gs pos="40000">
                      <a:schemeClr val="bg1"/>
                    </a:gs>
                    <a:gs pos="7700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043" name="Group 1042">
              <a:extLst>
                <a:ext uri="{FF2B5EF4-FFF2-40B4-BE49-F238E27FC236}">
                  <a16:creationId xmlns:a16="http://schemas.microsoft.com/office/drawing/2014/main" id="{7739B5A8-9D46-A938-8DDC-583030B7FE5A}"/>
                </a:ext>
              </a:extLst>
            </p:cNvPr>
            <p:cNvGrpSpPr/>
            <p:nvPr/>
          </p:nvGrpSpPr>
          <p:grpSpPr>
            <a:xfrm>
              <a:off x="5639353" y="5815252"/>
              <a:ext cx="913293" cy="325071"/>
              <a:chOff x="5532876" y="554235"/>
              <a:chExt cx="1180444" cy="420159"/>
            </a:xfrm>
          </p:grpSpPr>
          <p:sp>
            <p:nvSpPr>
              <p:cNvPr id="1044" name="Rectangle 1043">
                <a:extLst>
                  <a:ext uri="{FF2B5EF4-FFF2-40B4-BE49-F238E27FC236}">
                    <a16:creationId xmlns:a16="http://schemas.microsoft.com/office/drawing/2014/main" id="{4C5453B1-4639-FD70-3FC9-ED0FAB514E46}"/>
                  </a:ext>
                </a:extLst>
              </p:cNvPr>
              <p:cNvSpPr/>
              <p:nvPr/>
            </p:nvSpPr>
            <p:spPr>
              <a:xfrm rot="16200000">
                <a:off x="6314300" y="564335"/>
                <a:ext cx="409119" cy="3889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5" name="Rectangle 1044">
                <a:extLst>
                  <a:ext uri="{FF2B5EF4-FFF2-40B4-BE49-F238E27FC236}">
                    <a16:creationId xmlns:a16="http://schemas.microsoft.com/office/drawing/2014/main" id="{2637B85B-65AC-6C15-D37F-0AEEB41276AD}"/>
                  </a:ext>
                </a:extLst>
              </p:cNvPr>
              <p:cNvSpPr/>
              <p:nvPr/>
            </p:nvSpPr>
            <p:spPr>
              <a:xfrm rot="16200000">
                <a:off x="5522776" y="575375"/>
                <a:ext cx="409119" cy="3889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6" name="Arc 1045">
                <a:extLst>
                  <a:ext uri="{FF2B5EF4-FFF2-40B4-BE49-F238E27FC236}">
                    <a16:creationId xmlns:a16="http://schemas.microsoft.com/office/drawing/2014/main" id="{32FA9844-42BB-1241-B173-6A88BA0B180B}"/>
                  </a:ext>
                </a:extLst>
              </p:cNvPr>
              <p:cNvSpPr/>
              <p:nvPr/>
            </p:nvSpPr>
            <p:spPr>
              <a:xfrm rot="16200000">
                <a:off x="6039982" y="407356"/>
                <a:ext cx="196530" cy="724960"/>
              </a:xfrm>
              <a:prstGeom prst="arc">
                <a:avLst>
                  <a:gd name="adj1" fmla="val 4555192"/>
                  <a:gd name="adj2" fmla="val 16464866"/>
                </a:avLst>
              </a:prstGeom>
              <a:ln w="76200">
                <a:gradFill>
                  <a:gsLst>
                    <a:gs pos="0">
                      <a:schemeClr val="tx1"/>
                    </a:gs>
                    <a:gs pos="40000">
                      <a:schemeClr val="bg1"/>
                    </a:gs>
                    <a:gs pos="7700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356125149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Tm="8991">
        <p159:morph option="byObject"/>
      </p:transition>
    </mc:Choice>
    <mc:Fallback>
      <p:transition spd="slow" advTm="899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52600" y="2133600"/>
            <a:ext cx="6629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76CCB4B-BFEE-611D-CFB4-B2567639E4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0480"/>
            <a:ext cx="12246428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938EDAB-2121-7F42-87E4-25AB022F7C2E}"/>
              </a:ext>
            </a:extLst>
          </p:cNvPr>
          <p:cNvSpPr txBox="1"/>
          <p:nvPr/>
        </p:nvSpPr>
        <p:spPr>
          <a:xfrm>
            <a:off x="2438400" y="2318266"/>
            <a:ext cx="7620000" cy="1830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1800"/>
              </a:lnSpc>
              <a:spcAft>
                <a:spcPts val="1200"/>
              </a:spcAft>
            </a:pPr>
            <a:endParaRPr lang="en-US" sz="24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 Do ai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342900" indent="-342900">
              <a:buFontTx/>
              <a:buChar char="-"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để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marL="342900" indent="-342900" algn="just">
              <a:lnSpc>
                <a:spcPts val="1800"/>
              </a:lnSpc>
              <a:spcAft>
                <a:spcPts val="750"/>
              </a:spcAft>
              <a:buFontTx/>
              <a:buChar char="-"/>
            </a:pPr>
            <a:endParaRPr lang="en-US" sz="2400" b="0" i="0" dirty="0">
              <a:solidFill>
                <a:srgbClr val="3C3C3C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E211CAB-1D06-A645-1D30-97432C20C2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59" y="-57295"/>
            <a:ext cx="12192000" cy="6857999"/>
          </a:xfrm>
          <a:prstGeom prst="rect">
            <a:avLst/>
          </a:prstGeom>
        </p:spPr>
      </p:pic>
      <p:pic>
        <p:nvPicPr>
          <p:cNvPr id="5" name="Picture 4" descr="Tranh-tho-bé-làm-bao-nhiêu-.gif"/>
          <p:cNvPicPr>
            <a:picLocks noChangeAspect="1"/>
          </p:cNvPicPr>
          <p:nvPr/>
        </p:nvPicPr>
        <p:blipFill>
          <a:blip r:embed="rId4" cstate="print"/>
          <a:srcRect l="18700" t="6666" r="43902" b="6527"/>
          <a:stretch/>
        </p:blipFill>
        <p:spPr>
          <a:xfrm>
            <a:off x="3048000" y="457200"/>
            <a:ext cx="3505200" cy="59531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91030" y="5985301"/>
            <a:ext cx="579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thợ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nề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advTm="14436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ranh-th--m--tho-bé-làm-ba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Content Placeholder 3" descr="tranh-tho-bé-làm-bao-nhiêu-.gif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3025793" y="1935164"/>
            <a:ext cx="6140415" cy="4389437"/>
          </a:xfrm>
        </p:spPr>
      </p:pic>
      <p:sp>
        <p:nvSpPr>
          <p:cNvPr id="7" name="TextBox 6"/>
          <p:cNvSpPr txBox="1"/>
          <p:nvPr/>
        </p:nvSpPr>
        <p:spPr>
          <a:xfrm>
            <a:off x="4267200" y="6027003"/>
            <a:ext cx="472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“</a:t>
            </a:r>
            <a:r>
              <a:rPr lang="en-US" sz="2400" dirty="0" err="1">
                <a:solidFill>
                  <a:schemeClr val="bg1"/>
                </a:solidFill>
              </a:rPr>
              <a:t>Bé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chơi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làm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thợ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mỏ</a:t>
            </a:r>
            <a:endParaRPr lang="en-US" sz="2400" dirty="0">
              <a:solidFill>
                <a:schemeClr val="bg1"/>
              </a:solidFill>
            </a:endParaRPr>
          </a:p>
          <a:p>
            <a:pPr algn="ctr"/>
            <a:r>
              <a:rPr lang="en-US" sz="2400" dirty="0" err="1">
                <a:solidFill>
                  <a:schemeClr val="bg1"/>
                </a:solidFill>
              </a:rPr>
              <a:t>Đào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lên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thật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nhiều</a:t>
            </a:r>
            <a:r>
              <a:rPr lang="en-US" sz="2400" dirty="0">
                <a:solidFill>
                  <a:schemeClr val="bg1"/>
                </a:solidFill>
              </a:rPr>
              <a:t> than”</a:t>
            </a:r>
          </a:p>
        </p:txBody>
      </p:sp>
    </p:spTree>
    <p:custDataLst>
      <p:tags r:id="rId1"/>
    </p:custDataLst>
  </p:cSld>
  <p:clrMapOvr>
    <a:masterClrMapping/>
  </p:clrMapOvr>
  <p:transition advTm="14731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BF06BE-3FC0-3186-A4CB-A8D6E57A41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é-làm-bao-nhiêu-nghe--3.jpg">
            <a:extLst>
              <a:ext uri="{FF2B5EF4-FFF2-40B4-BE49-F238E27FC236}">
                <a16:creationId xmlns:a16="http://schemas.microsoft.com/office/drawing/2014/main" id="{7AAD8707-384B-CD38-502C-FFD6FE6C991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Content Placeholder 3" descr="Bé-làm-bao-nhiêu-ngh--3.gif">
            <a:extLst>
              <a:ext uri="{FF2B5EF4-FFF2-40B4-BE49-F238E27FC236}">
                <a16:creationId xmlns:a16="http://schemas.microsoft.com/office/drawing/2014/main" id="{091D6DB9-E491-301D-A0CB-29F647827A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3169709" y="1935164"/>
            <a:ext cx="5852583" cy="4389437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A8566A4-ED09-6CB8-2341-A0C34BD2EC42}"/>
              </a:ext>
            </a:extLst>
          </p:cNvPr>
          <p:cNvSpPr txBox="1">
            <a:spLocks/>
          </p:cNvSpPr>
          <p:nvPr/>
        </p:nvSpPr>
        <p:spPr>
          <a:xfrm>
            <a:off x="1981200" y="5867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“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Bé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chơi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làm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thợ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hàn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>
              <a:spcBef>
                <a:spcPct val="0"/>
              </a:spcBef>
              <a:defRPr/>
            </a:pP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Nối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nhịp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cầu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đất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nước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”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49542195"/>
      </p:ext>
    </p:extLst>
  </p:cSld>
  <p:clrMapOvr>
    <a:masterClrMapping/>
  </p:clrMapOvr>
  <p:transition advTm="11551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1F596B-25A4-EF49-9829-07AA978325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CD662-98FC-61D2-87A7-564C6591C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bé-làm-bao-nhiêu-nghe--4.gif">
            <a:extLst>
              <a:ext uri="{FF2B5EF4-FFF2-40B4-BE49-F238E27FC236}">
                <a16:creationId xmlns:a16="http://schemas.microsoft.com/office/drawing/2014/main" id="{93F29523-FF00-B13F-7263-6B91F6A9BA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6" name="Picture 5" descr="bé-làm-bao-nhiêu-ngh--4.gif">
            <a:extLst>
              <a:ext uri="{FF2B5EF4-FFF2-40B4-BE49-F238E27FC236}">
                <a16:creationId xmlns:a16="http://schemas.microsoft.com/office/drawing/2014/main" id="{7DEA01ED-5D5D-C9BE-07A5-15A0F3A3BB70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 l="22785" t="7899" r="24051" b="-4102"/>
          <a:stretch/>
        </p:blipFill>
        <p:spPr>
          <a:xfrm>
            <a:off x="2902974" y="152400"/>
            <a:ext cx="4724400" cy="641168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9743C1B-BB14-6C6F-DFC9-D3866BDA0948}"/>
              </a:ext>
            </a:extLst>
          </p:cNvPr>
          <p:cNvSpPr txBox="1"/>
          <p:nvPr/>
        </p:nvSpPr>
        <p:spPr>
          <a:xfrm>
            <a:off x="4495800" y="5963921"/>
            <a:ext cx="396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thày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thuốc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Chữa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algn="ctr"/>
            <a:endParaRPr lang="en-US" sz="2400" b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98650481"/>
      </p:ext>
    </p:extLst>
  </p:cSld>
  <p:clrMapOvr>
    <a:masterClrMapping/>
  </p:clrMapOvr>
  <p:transition advTm="12039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87A7F2-CC1C-B3C1-D418-130A8B1BE0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4D3AD-970A-A3B0-C33D-017B18C06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bé-làm-bao-nhiêu-nghe--5.gif">
            <a:extLst>
              <a:ext uri="{FF2B5EF4-FFF2-40B4-BE49-F238E27FC236}">
                <a16:creationId xmlns:a16="http://schemas.microsoft.com/office/drawing/2014/main" id="{C6071BEA-D9C9-2D6B-0BA5-02105D4E2F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5" name="Picture 4" descr="bé-làm-bao-nhiêu-ngh--5.gif">
            <a:extLst>
              <a:ext uri="{FF2B5EF4-FFF2-40B4-BE49-F238E27FC236}">
                <a16:creationId xmlns:a16="http://schemas.microsoft.com/office/drawing/2014/main" id="{9A32CC83-55AF-B64C-F754-45896F59AA1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76601" y="1219200"/>
            <a:ext cx="3162433" cy="46863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F493FCB-BC2B-AF36-EDD2-65A1CAB03BB1}"/>
              </a:ext>
            </a:extLst>
          </p:cNvPr>
          <p:cNvSpPr txBox="1"/>
          <p:nvPr/>
        </p:nvSpPr>
        <p:spPr>
          <a:xfrm>
            <a:off x="3505200" y="5905500"/>
            <a:ext cx="518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“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cơm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06500307"/>
      </p:ext>
    </p:extLst>
  </p:cSld>
  <p:clrMapOvr>
    <a:masterClrMapping/>
  </p:clrMapOvr>
  <p:transition advTm="12394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83384B-8358-DBCA-B023-A4CA5FBBA5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105416-C77B-0878-5F87-C0E12BD4B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Bé làm bao nhiêu nghề 6.jpg">
            <a:extLst>
              <a:ext uri="{FF2B5EF4-FFF2-40B4-BE49-F238E27FC236}">
                <a16:creationId xmlns:a16="http://schemas.microsoft.com/office/drawing/2014/main" id="{0EAED48A-0506-651D-6883-370CB49F98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-19665"/>
            <a:ext cx="12192000" cy="685800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29AC9C8-DF9A-1C05-2AD4-52FC4A76693F}"/>
              </a:ext>
            </a:extLst>
          </p:cNvPr>
          <p:cNvSpPr txBox="1"/>
          <p:nvPr/>
        </p:nvSpPr>
        <p:spPr>
          <a:xfrm>
            <a:off x="4191000" y="5105400"/>
            <a:ext cx="4267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nghề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đón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cún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89023201"/>
      </p:ext>
    </p:extLst>
  </p:cSld>
  <p:clrMapOvr>
    <a:masterClrMapping/>
  </p:clrMapOvr>
  <p:transition advTm="10261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04C88C-9E08-D099-4171-3AFA14233A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B90FFC6-3E5A-2747-DA47-BDE198DDB661}"/>
              </a:ext>
            </a:extLst>
          </p:cNvPr>
          <p:cNvSpPr/>
          <p:nvPr/>
        </p:nvSpPr>
        <p:spPr>
          <a:xfrm>
            <a:off x="1752600" y="2133600"/>
            <a:ext cx="6629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74F7338-DB0A-C9B0-8652-2B5D860D32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0480"/>
            <a:ext cx="12246428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2840921-F8EE-F87D-C984-4CD837F3BF65}"/>
              </a:ext>
            </a:extLst>
          </p:cNvPr>
          <p:cNvSpPr txBox="1"/>
          <p:nvPr/>
        </p:nvSpPr>
        <p:spPr>
          <a:xfrm>
            <a:off x="2438400" y="2318266"/>
            <a:ext cx="7620000" cy="2199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1800"/>
              </a:lnSpc>
              <a:spcAft>
                <a:spcPts val="1200"/>
              </a:spcAft>
            </a:pPr>
            <a:endParaRPr lang="en-US" sz="24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 Do ai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342900" indent="-342900">
              <a:buFontTx/>
              <a:buChar char="-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Khi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342900" indent="-342900">
              <a:buFontTx/>
              <a:buChar char="-"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nữa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họa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marL="342900" indent="-342900" algn="just">
              <a:lnSpc>
                <a:spcPts val="1800"/>
              </a:lnSpc>
              <a:spcAft>
                <a:spcPts val="750"/>
              </a:spcAft>
              <a:buFontTx/>
              <a:buChar char="-"/>
            </a:pPr>
            <a:endParaRPr lang="en-US" sz="2400" b="0" i="0" dirty="0">
              <a:solidFill>
                <a:srgbClr val="3C3C3C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86379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2">
                <a:lumMod val="25000"/>
              </a:schemeClr>
            </a:gs>
            <a:gs pos="25000">
              <a:schemeClr val="tx2">
                <a:lumMod val="50000"/>
              </a:schemeClr>
            </a:gs>
            <a:gs pos="93000">
              <a:schemeClr val="tx2">
                <a:lumMod val="25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5AE753A-CC22-AACA-CF52-078D031EBC03}"/>
              </a:ext>
            </a:extLst>
          </p:cNvPr>
          <p:cNvSpPr txBox="1"/>
          <p:nvPr/>
        </p:nvSpPr>
        <p:spPr>
          <a:xfrm>
            <a:off x="762000" y="778014"/>
            <a:ext cx="10668000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                                              </a:t>
            </a:r>
            <a:r>
              <a:rPr lang="en-US" sz="2000" b="1" dirty="0"/>
              <a:t>I- MỤC ĐÍCH – YÊU CẦU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1/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“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bao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“ 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Yên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thao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(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...)  </a:t>
            </a: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r>
              <a:rPr lang="en-US" sz="2800" i="1" dirty="0"/>
              <a:t> </a:t>
            </a:r>
            <a:br>
              <a:rPr lang="en-US" sz="2800" i="1" dirty="0"/>
            </a:b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2/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,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ngắt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nghỉ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to,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ràng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3/ Thái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hứng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tôn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chơi</a:t>
            </a:r>
            <a:endParaRPr lang="en-US" sz="2000" dirty="0"/>
          </a:p>
        </p:txBody>
      </p:sp>
    </p:spTree>
    <p:custDataLst>
      <p:tags r:id="rId1"/>
    </p:custDataLst>
  </p:cSld>
  <p:clrMapOvr>
    <a:masterClrMapping/>
  </p:clrMapOvr>
  <p:transition advTm="384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27419B-9430-4662-1BDE-04CAADD30C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21EDD5A-23A1-17B7-1A9E-4C938BAF1F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59" y="-57295"/>
            <a:ext cx="12192000" cy="6857999"/>
          </a:xfrm>
          <a:prstGeom prst="rect">
            <a:avLst/>
          </a:prstGeom>
        </p:spPr>
      </p:pic>
      <p:pic>
        <p:nvPicPr>
          <p:cNvPr id="5" name="Picture 4" descr="Tranh-tho-bé-làm-bao-nhiêu-.gif">
            <a:extLst>
              <a:ext uri="{FF2B5EF4-FFF2-40B4-BE49-F238E27FC236}">
                <a16:creationId xmlns:a16="http://schemas.microsoft.com/office/drawing/2014/main" id="{A67ADB9E-9514-1FA9-72A8-0C866510DC7A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 l="18700" t="6666" r="43902" b="6527"/>
          <a:stretch/>
        </p:blipFill>
        <p:spPr>
          <a:xfrm>
            <a:off x="3048000" y="457200"/>
            <a:ext cx="3505200" cy="59531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93574F9-EC45-26F8-DA66-052E48C0C503}"/>
              </a:ext>
            </a:extLst>
          </p:cNvPr>
          <p:cNvSpPr txBox="1"/>
          <p:nvPr/>
        </p:nvSpPr>
        <p:spPr>
          <a:xfrm>
            <a:off x="6962879" y="152400"/>
            <a:ext cx="4838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  </a:t>
            </a:r>
          </a:p>
          <a:p>
            <a:r>
              <a:rPr lang="en-US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thợ</a:t>
            </a:r>
            <a:r>
              <a:rPr lang="en-US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nề</a:t>
            </a:r>
            <a:r>
              <a:rPr lang="en-US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D6A565-DD48-3480-E3A1-8508D8F4FBAA}"/>
              </a:ext>
            </a:extLst>
          </p:cNvPr>
          <p:cNvSpPr txBox="1"/>
          <p:nvPr/>
        </p:nvSpPr>
        <p:spPr>
          <a:xfrm>
            <a:off x="7010400" y="5999852"/>
            <a:ext cx="579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thợ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nề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59745737"/>
      </p:ext>
    </p:extLst>
  </p:cSld>
  <p:clrMapOvr>
    <a:masterClrMapping/>
  </p:clrMapOvr>
  <p:transition advTm="14436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3AE5D4-2318-C5FA-2F74-470FDA09D1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ranh-th--m--tho-bé-làm-bao.jpg">
            <a:extLst>
              <a:ext uri="{FF2B5EF4-FFF2-40B4-BE49-F238E27FC236}">
                <a16:creationId xmlns:a16="http://schemas.microsoft.com/office/drawing/2014/main" id="{568C055B-443D-FD8D-1878-5E045B7F2CB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Content Placeholder 3" descr="tranh-tho-bé-làm-bao-nhiêu-.gif">
            <a:extLst>
              <a:ext uri="{FF2B5EF4-FFF2-40B4-BE49-F238E27FC236}">
                <a16:creationId xmlns:a16="http://schemas.microsoft.com/office/drawing/2014/main" id="{1F342832-E8A2-BD3F-0A08-3825AEFD5F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3025793" y="1935164"/>
            <a:ext cx="6140415" cy="4389437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B8EA36B-FDBA-3D4C-E038-D4F53D839583}"/>
              </a:ext>
            </a:extLst>
          </p:cNvPr>
          <p:cNvSpPr txBox="1"/>
          <p:nvPr/>
        </p:nvSpPr>
        <p:spPr>
          <a:xfrm>
            <a:off x="3276600" y="457201"/>
            <a:ext cx="632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FF00"/>
                </a:solidFill>
              </a:rPr>
              <a:t>Trong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</a:rPr>
              <a:t>bức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</a:rPr>
              <a:t>tranh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</a:rPr>
              <a:t>này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</a:rPr>
              <a:t>bé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</a:rPr>
              <a:t>chơi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</a:rPr>
              <a:t>làm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</a:rPr>
              <a:t>thợ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</a:rPr>
              <a:t>gì</a:t>
            </a:r>
            <a:r>
              <a:rPr lang="en-US" sz="2400" dirty="0">
                <a:solidFill>
                  <a:srgbClr val="FFFF00"/>
                </a:solidFill>
              </a:rPr>
              <a:t>? </a:t>
            </a:r>
            <a:r>
              <a:rPr lang="en-US" sz="2400" dirty="0" err="1">
                <a:solidFill>
                  <a:srgbClr val="FFFF00"/>
                </a:solidFill>
              </a:rPr>
              <a:t>Khi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</a:rPr>
              <a:t>làm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</a:rPr>
              <a:t>thợ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</a:rPr>
              <a:t>mỏ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</a:rPr>
              <a:t>bé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</a:rPr>
              <a:t>đã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</a:rPr>
              <a:t>làm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</a:rPr>
              <a:t>ra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</a:rPr>
              <a:t>sản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</a:rPr>
              <a:t>phẩm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</a:rPr>
              <a:t>gì</a:t>
            </a:r>
            <a:r>
              <a:rPr lang="en-US" sz="2400" dirty="0">
                <a:solidFill>
                  <a:srgbClr val="FFFF00"/>
                </a:solidFill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D69A9E-3E6B-B95F-EF0E-C697F6E3E043}"/>
              </a:ext>
            </a:extLst>
          </p:cNvPr>
          <p:cNvSpPr txBox="1"/>
          <p:nvPr/>
        </p:nvSpPr>
        <p:spPr>
          <a:xfrm>
            <a:off x="4267200" y="5867401"/>
            <a:ext cx="472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“</a:t>
            </a:r>
            <a:r>
              <a:rPr lang="en-US" sz="2400" dirty="0" err="1">
                <a:solidFill>
                  <a:schemeClr val="bg1"/>
                </a:solidFill>
              </a:rPr>
              <a:t>Bé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chơi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làm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thợ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mỏ</a:t>
            </a:r>
            <a:endParaRPr lang="en-US" sz="2400" dirty="0">
              <a:solidFill>
                <a:schemeClr val="bg1"/>
              </a:solidFill>
            </a:endParaRPr>
          </a:p>
          <a:p>
            <a:pPr algn="ctr"/>
            <a:r>
              <a:rPr lang="en-US" sz="2400" dirty="0" err="1">
                <a:solidFill>
                  <a:schemeClr val="bg1"/>
                </a:solidFill>
              </a:rPr>
              <a:t>Đào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lên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thật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nhiều</a:t>
            </a:r>
            <a:r>
              <a:rPr lang="en-US" sz="2400" dirty="0">
                <a:solidFill>
                  <a:schemeClr val="bg1"/>
                </a:solidFill>
              </a:rPr>
              <a:t> than”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43447814"/>
      </p:ext>
    </p:extLst>
  </p:cSld>
  <p:clrMapOvr>
    <a:masterClrMapping/>
  </p:clrMapOvr>
  <p:transition advTm="14731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é-làm-bao-nhiêu-nghe--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533400"/>
            <a:ext cx="8229600" cy="627888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Thợ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hàn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4" name="Content Placeholder 3" descr="Bé-làm-bao-nhiêu-ngh--3.gif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3169709" y="1935164"/>
            <a:ext cx="5852583" cy="4389437"/>
          </a:xfr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981200" y="5715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“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Bé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chơi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làm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thợ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hàn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>
              <a:spcBef>
                <a:spcPct val="0"/>
              </a:spcBef>
              <a:defRPr/>
            </a:pP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Nối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nhịp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cầu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đất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nước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”</a:t>
            </a:r>
          </a:p>
        </p:txBody>
      </p:sp>
    </p:spTree>
    <p:custDataLst>
      <p:tags r:id="rId1"/>
    </p:custDataLst>
  </p:cSld>
  <p:clrMapOvr>
    <a:masterClrMapping/>
  </p:clrMapOvr>
  <p:transition advTm="11551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bé-làm-bao-nhiêu-nghe--4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6" name="Picture 5" descr="bé-làm-bao-nhiêu-ngh--4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7640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09800" y="304800"/>
            <a:ext cx="8001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810000" y="5810072"/>
            <a:ext cx="396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thày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thuốc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Chữa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algn="ctr"/>
            <a:endParaRPr lang="en-US" sz="2400" b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Tm="12039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bé-làm-bao-nhiêu-nghe--5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5" name="Picture 4" descr="bé-làm-bao-nhiêu-ngh--5.gif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76601" y="1219200"/>
            <a:ext cx="3162433" cy="4686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71800" y="685801"/>
            <a:ext cx="685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cơm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05200" y="5905500"/>
            <a:ext cx="518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“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cơm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</p:spTree>
    <p:custDataLst>
      <p:tags r:id="rId1"/>
    </p:custDataLst>
  </p:cSld>
  <p:clrMapOvr>
    <a:masterClrMapping/>
  </p:clrMapOvr>
  <p:transition advTm="12394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Bé làm bao nhiêu nghề 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-19665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4191000" y="5105400"/>
            <a:ext cx="4267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nghề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đón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cún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</p:spTree>
    <p:custDataLst>
      <p:tags r:id="rId1"/>
    </p:custDataLst>
  </p:cSld>
  <p:clrMapOvr>
    <a:masterClrMapping/>
  </p:clrMapOvr>
  <p:transition advTm="10261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E51FEA-048C-1F2C-84A9-44DB9A8C54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A176482-8604-1989-A8AC-64ED474F941F}"/>
              </a:ext>
            </a:extLst>
          </p:cNvPr>
          <p:cNvSpPr/>
          <p:nvPr/>
        </p:nvSpPr>
        <p:spPr>
          <a:xfrm>
            <a:off x="1752600" y="2133600"/>
            <a:ext cx="6629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BF675FC-F572-BD7B-ADF0-B17A8A193A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0480"/>
            <a:ext cx="12246428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F57B720-8568-FDBD-17C4-959CAB7EB074}"/>
              </a:ext>
            </a:extLst>
          </p:cNvPr>
          <p:cNvSpPr txBox="1"/>
          <p:nvPr/>
        </p:nvSpPr>
        <p:spPr>
          <a:xfrm>
            <a:off x="2133600" y="2228134"/>
            <a:ext cx="81534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con ạ, </a:t>
            </a:r>
            <a:r>
              <a:rPr lang="en-US" sz="1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thợ</a:t>
            </a:r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nề</a:t>
            </a:r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sz="1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cơm</a:t>
            </a:r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đón</a:t>
            </a:r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1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đấy</a:t>
            </a:r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1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1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1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1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1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Vâng</a:t>
            </a:r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777703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6803E6-FC3B-76D9-2AFD-B3F297E3B6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8E953F9-455A-5C24-B038-7BF896BC28AC}"/>
              </a:ext>
            </a:extLst>
          </p:cNvPr>
          <p:cNvSpPr/>
          <p:nvPr/>
        </p:nvSpPr>
        <p:spPr>
          <a:xfrm>
            <a:off x="1752600" y="2133600"/>
            <a:ext cx="6629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5E203EE-92F1-AD39-1317-CFAB250AE2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0480"/>
            <a:ext cx="12246428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DDB9BF4-1D1D-421B-357D-804E181919F6}"/>
              </a:ext>
            </a:extLst>
          </p:cNvPr>
          <p:cNvSpPr txBox="1"/>
          <p:nvPr/>
        </p:nvSpPr>
        <p:spPr>
          <a:xfrm>
            <a:off x="2133600" y="2228134"/>
            <a:ext cx="815340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1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con ạ, </a:t>
            </a:r>
            <a:r>
              <a:rPr lang="en-US" sz="1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đấy</a:t>
            </a:r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đón</a:t>
            </a:r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1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285750" indent="-285750">
              <a:buFontTx/>
              <a:buChar char="-"/>
            </a:pP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1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mơ</a:t>
            </a:r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mơ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Ngoan </a:t>
            </a:r>
            <a:r>
              <a:rPr lang="en-US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- </a:t>
            </a:r>
            <a:r>
              <a:rPr lang="en-US" sz="1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ây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1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49295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524000" y="0"/>
            <a:ext cx="9144000" cy="6858000"/>
            <a:chOff x="0" y="0"/>
            <a:chExt cx="8915400" cy="6858000"/>
          </a:xfrm>
        </p:grpSpPr>
        <p:pic>
          <p:nvPicPr>
            <p:cNvPr id="2" name="Picture 4" descr="HHH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89154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WordArt 6"/>
            <p:cNvSpPr>
              <a:spLocks noChangeArrowheads="1" noChangeShapeType="1" noTextEdit="1"/>
            </p:cNvSpPr>
            <p:nvPr/>
          </p:nvSpPr>
          <p:spPr bwMode="auto">
            <a:xfrm>
              <a:off x="1295400" y="2209800"/>
              <a:ext cx="6577013" cy="213360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Wave1">
                <a:avLst>
                  <a:gd name="adj1" fmla="val 13005"/>
                  <a:gd name="adj2" fmla="val 0"/>
                </a:avLst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600" kern="10" dirty="0" err="1">
                  <a:solidFill>
                    <a:srgbClr val="FF0000"/>
                  </a:solidFill>
                  <a:effectLst>
                    <a:outerShdw dist="53882" dir="2700000" algn="ctr" rotWithShape="0">
                      <a:srgbClr val="C0C0C0">
                        <a:alpha val="80000"/>
                      </a:srgbClr>
                    </a:outerShdw>
                  </a:effectLst>
                  <a:latin typeface="Times New Roman"/>
                  <a:cs typeface="Times New Roman"/>
                </a:rPr>
                <a:t>xin</a:t>
              </a:r>
              <a:r>
                <a:rPr lang="en-US" sz="3600" kern="10" dirty="0">
                  <a:solidFill>
                    <a:srgbClr val="FF0000"/>
                  </a:solidFill>
                  <a:effectLst>
                    <a:outerShdw dist="53882" dir="2700000" algn="ctr" rotWithShape="0">
                      <a:srgbClr val="C0C0C0">
                        <a:alpha val="80000"/>
                      </a:srgbClr>
                    </a:outerShdw>
                  </a:effectLst>
                  <a:latin typeface="Times New Roman"/>
                  <a:cs typeface="Times New Roman"/>
                </a:rPr>
                <a:t> </a:t>
              </a:r>
              <a:r>
                <a:rPr lang="en-US" sz="3600" kern="10" dirty="0" err="1">
                  <a:solidFill>
                    <a:srgbClr val="FF0000"/>
                  </a:solidFill>
                  <a:effectLst>
                    <a:outerShdw dist="53882" dir="2700000" algn="ctr" rotWithShape="0">
                      <a:srgbClr val="C0C0C0">
                        <a:alpha val="80000"/>
                      </a:srgbClr>
                    </a:outerShdw>
                  </a:effectLst>
                  <a:latin typeface="Times New Roman"/>
                  <a:cs typeface="Times New Roman"/>
                </a:rPr>
                <a:t>chào</a:t>
              </a:r>
              <a:r>
                <a:rPr lang="en-US" sz="3600" kern="10" dirty="0">
                  <a:solidFill>
                    <a:srgbClr val="FF0000"/>
                  </a:solidFill>
                  <a:effectLst>
                    <a:outerShdw dist="53882" dir="2700000" algn="ctr" rotWithShape="0">
                      <a:srgbClr val="C0C0C0">
                        <a:alpha val="80000"/>
                      </a:srgbClr>
                    </a:outerShdw>
                  </a:effectLst>
                  <a:latin typeface="Times New Roman"/>
                  <a:cs typeface="Times New Roman"/>
                </a:rPr>
                <a:t> </a:t>
              </a:r>
              <a:r>
                <a:rPr lang="en-US" sz="3600" kern="10" dirty="0" err="1">
                  <a:solidFill>
                    <a:srgbClr val="FF0000"/>
                  </a:solidFill>
                  <a:effectLst>
                    <a:outerShdw dist="53882" dir="2700000" algn="ctr" rotWithShape="0">
                      <a:srgbClr val="C0C0C0">
                        <a:alpha val="80000"/>
                      </a:srgbClr>
                    </a:outerShdw>
                  </a:effectLst>
                  <a:latin typeface="Times New Roman"/>
                  <a:cs typeface="Times New Roman"/>
                </a:rPr>
                <a:t>tạm</a:t>
              </a:r>
              <a:r>
                <a:rPr lang="en-US" sz="3600" kern="10" dirty="0">
                  <a:solidFill>
                    <a:srgbClr val="FF0000"/>
                  </a:solidFill>
                  <a:effectLst>
                    <a:outerShdw dist="53882" dir="2700000" algn="ctr" rotWithShape="0">
                      <a:srgbClr val="C0C0C0">
                        <a:alpha val="80000"/>
                      </a:srgbClr>
                    </a:outerShdw>
                  </a:effectLst>
                  <a:latin typeface="Times New Roman"/>
                  <a:cs typeface="Times New Roman"/>
                </a:rPr>
                <a:t> </a:t>
              </a:r>
              <a:r>
                <a:rPr lang="en-US" sz="3600" kern="10" dirty="0" err="1">
                  <a:solidFill>
                    <a:srgbClr val="FF0000"/>
                  </a:solidFill>
                  <a:effectLst>
                    <a:outerShdw dist="53882" dir="2700000" algn="ctr" rotWithShape="0">
                      <a:srgbClr val="C0C0C0">
                        <a:alpha val="80000"/>
                      </a:srgbClr>
                    </a:outerShdw>
                  </a:effectLst>
                  <a:latin typeface="Times New Roman"/>
                  <a:cs typeface="Times New Roman"/>
                </a:rPr>
                <a:t>biệt</a:t>
              </a:r>
              <a:r>
                <a:rPr lang="en-US" sz="3600" kern="10" dirty="0">
                  <a:solidFill>
                    <a:srgbClr val="FF0000"/>
                  </a:solidFill>
                  <a:effectLst>
                    <a:outerShdw dist="53882" dir="2700000" algn="ctr" rotWithShape="0">
                      <a:srgbClr val="C0C0C0">
                        <a:alpha val="80000"/>
                      </a:srgbClr>
                    </a:outerShdw>
                  </a:effectLst>
                  <a:latin typeface="Times New Roman"/>
                  <a:cs typeface="Times New Roman"/>
                </a:rPr>
                <a:t> </a:t>
              </a:r>
              <a:r>
                <a:rPr lang="en-US" sz="3600" kern="10" dirty="0" err="1">
                  <a:solidFill>
                    <a:srgbClr val="FF0000"/>
                  </a:solidFill>
                  <a:effectLst>
                    <a:outerShdw dist="53882" dir="2700000" algn="ctr" rotWithShape="0">
                      <a:srgbClr val="C0C0C0">
                        <a:alpha val="80000"/>
                      </a:srgbClr>
                    </a:outerShdw>
                  </a:effectLst>
                  <a:latin typeface="Times New Roman"/>
                  <a:cs typeface="Times New Roman"/>
                </a:rPr>
                <a:t>và</a:t>
              </a:r>
              <a:r>
                <a:rPr lang="en-US" sz="3600" kern="10" dirty="0">
                  <a:solidFill>
                    <a:srgbClr val="FF0000"/>
                  </a:solidFill>
                  <a:effectLst>
                    <a:outerShdw dist="53882" dir="2700000" algn="ctr" rotWithShape="0">
                      <a:srgbClr val="C0C0C0">
                        <a:alpha val="80000"/>
                      </a:srgbClr>
                    </a:outerShdw>
                  </a:effectLst>
                  <a:latin typeface="Times New Roman"/>
                  <a:cs typeface="Times New Roman"/>
                </a:rPr>
                <a:t> </a:t>
              </a:r>
              <a:r>
                <a:rPr lang="en-US" sz="3600" kern="10" dirty="0" err="1">
                  <a:solidFill>
                    <a:srgbClr val="FF0000"/>
                  </a:solidFill>
                  <a:effectLst>
                    <a:outerShdw dist="53882" dir="2700000" algn="ctr" rotWithShape="0">
                      <a:srgbClr val="C0C0C0">
                        <a:alpha val="80000"/>
                      </a:srgbClr>
                    </a:outerShdw>
                  </a:effectLst>
                  <a:latin typeface="Times New Roman"/>
                  <a:cs typeface="Times New Roman"/>
                </a:rPr>
                <a:t>hẹn</a:t>
              </a:r>
              <a:r>
                <a:rPr lang="en-US" sz="3600" kern="10" dirty="0">
                  <a:solidFill>
                    <a:srgbClr val="FF0000"/>
                  </a:solidFill>
                  <a:effectLst>
                    <a:outerShdw dist="53882" dir="2700000" algn="ctr" rotWithShape="0">
                      <a:srgbClr val="C0C0C0">
                        <a:alpha val="80000"/>
                      </a:srgbClr>
                    </a:outerShdw>
                  </a:effectLst>
                  <a:latin typeface="Times New Roman"/>
                  <a:cs typeface="Times New Roman"/>
                </a:rPr>
                <a:t> </a:t>
              </a:r>
              <a:r>
                <a:rPr lang="en-US" sz="3600" kern="10" dirty="0" err="1">
                  <a:solidFill>
                    <a:srgbClr val="FF0000"/>
                  </a:solidFill>
                  <a:effectLst>
                    <a:outerShdw dist="53882" dir="2700000" algn="ctr" rotWithShape="0">
                      <a:srgbClr val="C0C0C0">
                        <a:alpha val="80000"/>
                      </a:srgbClr>
                    </a:outerShdw>
                  </a:effectLst>
                  <a:latin typeface="Times New Roman"/>
                  <a:cs typeface="Times New Roman"/>
                </a:rPr>
                <a:t>gặp</a:t>
              </a:r>
              <a:r>
                <a:rPr lang="en-US" sz="3600" kern="10" dirty="0">
                  <a:solidFill>
                    <a:srgbClr val="FF0000"/>
                  </a:solidFill>
                  <a:effectLst>
                    <a:outerShdw dist="53882" dir="2700000" algn="ctr" rotWithShape="0">
                      <a:srgbClr val="C0C0C0">
                        <a:alpha val="80000"/>
                      </a:srgbClr>
                    </a:outerShdw>
                  </a:effectLst>
                  <a:latin typeface="Times New Roman"/>
                  <a:cs typeface="Times New Roman"/>
                </a:rPr>
                <a:t> </a:t>
              </a:r>
              <a:r>
                <a:rPr lang="en-US" sz="3600" kern="10" dirty="0" err="1">
                  <a:solidFill>
                    <a:srgbClr val="FF0000"/>
                  </a:solidFill>
                  <a:effectLst>
                    <a:outerShdw dist="53882" dir="2700000" algn="ctr" rotWithShape="0">
                      <a:srgbClr val="C0C0C0">
                        <a:alpha val="80000"/>
                      </a:srgbClr>
                    </a:outerShdw>
                  </a:effectLst>
                  <a:latin typeface="Times New Roman"/>
                  <a:cs typeface="Times New Roman"/>
                </a:rPr>
                <a:t>lại</a:t>
              </a:r>
              <a:endParaRPr lang="en-US" sz="3600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3302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371600"/>
            <a:ext cx="10668000" cy="4800600"/>
          </a:xfrm>
          <a:ln>
            <a:noFill/>
          </a:ln>
        </p:spPr>
        <p:txBody>
          <a:bodyPr>
            <a:normAutofit/>
          </a:bodyPr>
          <a:lstStyle/>
          <a:p>
            <a:pPr algn="l"/>
            <a:r>
              <a:rPr lang="en-US" dirty="0"/>
              <a:t/>
            </a:r>
            <a:br>
              <a:rPr lang="en-US" dirty="0"/>
            </a:b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tranh nền thợ nề 1- Bé lam thợ xây copy.jpg">
            <a:extLst>
              <a:ext uri="{FF2B5EF4-FFF2-40B4-BE49-F238E27FC236}">
                <a16:creationId xmlns:a16="http://schemas.microsoft.com/office/drawing/2014/main" id="{CDAE8E6B-E8E0-1054-A852-2D50A569370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76200"/>
            <a:ext cx="12192000" cy="7086600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3" name="Picture 2" descr="Tranh-tho-bé-làm-bao-nhiêu-.gif">
            <a:extLst>
              <a:ext uri="{FF2B5EF4-FFF2-40B4-BE49-F238E27FC236}">
                <a16:creationId xmlns:a16="http://schemas.microsoft.com/office/drawing/2014/main" id="{37E0BB4A-0440-7A6B-0A34-9F9D00264C3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 l="17500" t="6666" r="40833" b="6666"/>
          <a:stretch/>
        </p:blipFill>
        <p:spPr>
          <a:xfrm>
            <a:off x="3514968" y="1066800"/>
            <a:ext cx="3419231" cy="5334000"/>
          </a:xfrm>
          <a:prstGeom prst="rect">
            <a:avLst/>
          </a:prstGeom>
          <a:effectLst>
            <a:outerShdw blurRad="673100" dist="50800" dir="540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643103D-F58C-9188-5D7E-532E4E7063E3}"/>
              </a:ext>
            </a:extLst>
          </p:cNvPr>
          <p:cNvSpPr/>
          <p:nvPr/>
        </p:nvSpPr>
        <p:spPr>
          <a:xfrm>
            <a:off x="2575888" y="268069"/>
            <a:ext cx="662232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nhân</a:t>
            </a:r>
            <a:endParaRPr lang="en-US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Action Button: Go to End 7">
            <a:hlinkClick r:id="rId5"/>
            <a:extLst>
              <a:ext uri="{FF2B5EF4-FFF2-40B4-BE49-F238E27FC236}">
                <a16:creationId xmlns:a16="http://schemas.microsoft.com/office/drawing/2014/main" id="{87C8ABD4-446E-62DB-2B5C-E67B201417AC}"/>
              </a:ext>
            </a:extLst>
          </p:cNvPr>
          <p:cNvSpPr/>
          <p:nvPr/>
        </p:nvSpPr>
        <p:spPr>
          <a:xfrm>
            <a:off x="9525000" y="6130413"/>
            <a:ext cx="838199" cy="533400"/>
          </a:xfrm>
          <a:prstGeom prst="actionButtonEnd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ransition advTm="29837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A33BBA-B557-F8C8-193B-D130F9E2B8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8E9E3860-6A46-F5A3-48F5-E6DF0F487180}"/>
              </a:ext>
            </a:extLst>
          </p:cNvPr>
          <p:cNvSpPr txBox="1"/>
          <p:nvPr/>
        </p:nvSpPr>
        <p:spPr>
          <a:xfrm>
            <a:off x="2667000" y="1905000"/>
            <a:ext cx="10058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- Con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1606DAD-5FF6-061C-F076-F789B90442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7214" y="0"/>
            <a:ext cx="12246428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A9BF7F4-0A26-2D9E-7268-5CA56206521E}"/>
              </a:ext>
            </a:extLst>
          </p:cNvPr>
          <p:cNvSpPr txBox="1"/>
          <p:nvPr/>
        </p:nvSpPr>
        <p:spPr>
          <a:xfrm>
            <a:off x="2667000" y="2228165"/>
            <a:ext cx="7010400" cy="20047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1800"/>
              </a:lnSpc>
              <a:spcAft>
                <a:spcPts val="750"/>
              </a:spcAft>
            </a:pPr>
            <a:endParaRPr lang="en-US" sz="24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1800"/>
              </a:lnSpc>
              <a:spcAft>
                <a:spcPts val="750"/>
              </a:spcAft>
            </a:pP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ai?</a:t>
            </a:r>
            <a:endParaRPr lang="en-US" sz="2400" b="0" i="0" dirty="0">
              <a:solidFill>
                <a:srgbClr val="3C3C3C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1800"/>
              </a:lnSpc>
              <a:spcAft>
                <a:spcPts val="750"/>
              </a:spcAft>
            </a:pP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b="0" i="0" dirty="0">
              <a:solidFill>
                <a:srgbClr val="3C3C3C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ts val="1800"/>
              </a:lnSpc>
              <a:spcAft>
                <a:spcPts val="750"/>
              </a:spcAft>
              <a:buFontTx/>
              <a:buChar char="-"/>
            </a:pP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endParaRPr lang="en-US" sz="24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1800"/>
              </a:lnSpc>
              <a:spcAft>
                <a:spcPts val="750"/>
              </a:spcAft>
            </a:pP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342900" indent="-342900" algn="just">
              <a:lnSpc>
                <a:spcPts val="1800"/>
              </a:lnSpc>
              <a:spcAft>
                <a:spcPts val="750"/>
              </a:spcAft>
              <a:buFontTx/>
              <a:buChar char="-"/>
            </a:pPr>
            <a:endParaRPr lang="en-US" sz="2400" b="0" i="0" dirty="0">
              <a:solidFill>
                <a:srgbClr val="3C3C3C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80257286"/>
      </p:ext>
    </p:extLst>
  </p:cSld>
  <p:clrMapOvr>
    <a:masterClrMapping/>
  </p:clrMapOvr>
  <p:transition advTm="8991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3B53BB-0960-369F-FE5C-9ABE51E6B0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ình Nền Mầm Non Đẹp Ngộ Nghĩnh, Dễ Thương Nhất">
            <a:extLst>
              <a:ext uri="{FF2B5EF4-FFF2-40B4-BE49-F238E27FC236}">
                <a16:creationId xmlns:a16="http://schemas.microsoft.com/office/drawing/2014/main" id="{ED3CDBF0-09FD-F70A-3E4D-D82FA25E7E2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928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>
            <a:extLst>
              <a:ext uri="{FF2B5EF4-FFF2-40B4-BE49-F238E27FC236}">
                <a16:creationId xmlns:a16="http://schemas.microsoft.com/office/drawing/2014/main" id="{1491D579-035F-8639-5F9E-C990822E14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CB6D1FFB-E97B-E705-EAAF-C18466F25986}"/>
              </a:ext>
            </a:extLst>
          </p:cNvPr>
          <p:cNvGrpSpPr/>
          <p:nvPr/>
        </p:nvGrpSpPr>
        <p:grpSpPr>
          <a:xfrm>
            <a:off x="6079104" y="3112346"/>
            <a:ext cx="3411648" cy="3669454"/>
            <a:chOff x="6079104" y="3112346"/>
            <a:chExt cx="3411648" cy="3669454"/>
          </a:xfrm>
          <a:scene3d>
            <a:camera prst="perspectiveFront"/>
            <a:lightRig rig="threePt" dir="t"/>
          </a:scene3d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C08B9FC4-9339-45A9-9CA1-3589E9F63A6C}"/>
                </a:ext>
              </a:extLst>
            </p:cNvPr>
            <p:cNvSpPr/>
            <p:nvPr/>
          </p:nvSpPr>
          <p:spPr>
            <a:xfrm flipV="1">
              <a:off x="6117184" y="3112346"/>
              <a:ext cx="3373568" cy="3669454"/>
            </a:xfrm>
            <a:custGeom>
              <a:avLst/>
              <a:gdLst>
                <a:gd name="connsiteX0" fmla="*/ 0 w 5104436"/>
                <a:gd name="connsiteY0" fmla="*/ 0 h 6568633"/>
                <a:gd name="connsiteX1" fmla="*/ 4899938 w 5104436"/>
                <a:gd name="connsiteY1" fmla="*/ 0 h 6568633"/>
                <a:gd name="connsiteX2" fmla="*/ 5104436 w 5104436"/>
                <a:gd name="connsiteY2" fmla="*/ 204498 h 6568633"/>
                <a:gd name="connsiteX3" fmla="*/ 5104436 w 5104436"/>
                <a:gd name="connsiteY3" fmla="*/ 6364135 h 6568633"/>
                <a:gd name="connsiteX4" fmla="*/ 4899938 w 5104436"/>
                <a:gd name="connsiteY4" fmla="*/ 6568633 h 6568633"/>
                <a:gd name="connsiteX5" fmla="*/ 0 w 5104436"/>
                <a:gd name="connsiteY5" fmla="*/ 6568633 h 6568633"/>
                <a:gd name="connsiteX0" fmla="*/ 0 w 5104436"/>
                <a:gd name="connsiteY0" fmla="*/ 0 h 6607177"/>
                <a:gd name="connsiteX1" fmla="*/ 4899938 w 5104436"/>
                <a:gd name="connsiteY1" fmla="*/ 0 h 6607177"/>
                <a:gd name="connsiteX2" fmla="*/ 5104436 w 5104436"/>
                <a:gd name="connsiteY2" fmla="*/ 204498 h 6607177"/>
                <a:gd name="connsiteX3" fmla="*/ 5104436 w 5104436"/>
                <a:gd name="connsiteY3" fmla="*/ 6364135 h 6607177"/>
                <a:gd name="connsiteX4" fmla="*/ 4899938 w 5104436"/>
                <a:gd name="connsiteY4" fmla="*/ 6568633 h 6607177"/>
                <a:gd name="connsiteX5" fmla="*/ 0 w 5104436"/>
                <a:gd name="connsiteY5" fmla="*/ 6568633 h 6607177"/>
                <a:gd name="connsiteX6" fmla="*/ 0 w 5104436"/>
                <a:gd name="connsiteY6" fmla="*/ 0 h 6607177"/>
                <a:gd name="connsiteX0" fmla="*/ 0 w 5104436"/>
                <a:gd name="connsiteY0" fmla="*/ 0 h 6607177"/>
                <a:gd name="connsiteX1" fmla="*/ 4899938 w 5104436"/>
                <a:gd name="connsiteY1" fmla="*/ 0 h 6607177"/>
                <a:gd name="connsiteX2" fmla="*/ 5104436 w 5104436"/>
                <a:gd name="connsiteY2" fmla="*/ 204498 h 6607177"/>
                <a:gd name="connsiteX3" fmla="*/ 5104436 w 5104436"/>
                <a:gd name="connsiteY3" fmla="*/ 6364135 h 6607177"/>
                <a:gd name="connsiteX4" fmla="*/ 4899938 w 5104436"/>
                <a:gd name="connsiteY4" fmla="*/ 6568633 h 6607177"/>
                <a:gd name="connsiteX5" fmla="*/ 0 w 5104436"/>
                <a:gd name="connsiteY5" fmla="*/ 6568633 h 6607177"/>
                <a:gd name="connsiteX6" fmla="*/ 0 w 5104436"/>
                <a:gd name="connsiteY6" fmla="*/ 0 h 6607177"/>
                <a:gd name="connsiteX0" fmla="*/ 0 w 5104436"/>
                <a:gd name="connsiteY0" fmla="*/ 0 h 6607177"/>
                <a:gd name="connsiteX1" fmla="*/ 4899938 w 5104436"/>
                <a:gd name="connsiteY1" fmla="*/ 0 h 6607177"/>
                <a:gd name="connsiteX2" fmla="*/ 5104436 w 5104436"/>
                <a:gd name="connsiteY2" fmla="*/ 204498 h 6607177"/>
                <a:gd name="connsiteX3" fmla="*/ 5104436 w 5104436"/>
                <a:gd name="connsiteY3" fmla="*/ 6364135 h 6607177"/>
                <a:gd name="connsiteX4" fmla="*/ 4899938 w 5104436"/>
                <a:gd name="connsiteY4" fmla="*/ 6568633 h 6607177"/>
                <a:gd name="connsiteX5" fmla="*/ 0 w 5104436"/>
                <a:gd name="connsiteY5" fmla="*/ 6568633 h 6607177"/>
                <a:gd name="connsiteX6" fmla="*/ 0 w 5104436"/>
                <a:gd name="connsiteY6" fmla="*/ 0 h 6607177"/>
                <a:gd name="connsiteX0" fmla="*/ 0 w 5104436"/>
                <a:gd name="connsiteY0" fmla="*/ 0 h 6634554"/>
                <a:gd name="connsiteX1" fmla="*/ 4899938 w 5104436"/>
                <a:gd name="connsiteY1" fmla="*/ 0 h 6634554"/>
                <a:gd name="connsiteX2" fmla="*/ 5104436 w 5104436"/>
                <a:gd name="connsiteY2" fmla="*/ 204498 h 6634554"/>
                <a:gd name="connsiteX3" fmla="*/ 5104436 w 5104436"/>
                <a:gd name="connsiteY3" fmla="*/ 6364135 h 6634554"/>
                <a:gd name="connsiteX4" fmla="*/ 4899938 w 5104436"/>
                <a:gd name="connsiteY4" fmla="*/ 6568633 h 6634554"/>
                <a:gd name="connsiteX5" fmla="*/ 221455 w 5104436"/>
                <a:gd name="connsiteY5" fmla="*/ 6603324 h 6634554"/>
                <a:gd name="connsiteX6" fmla="*/ 0 w 5104436"/>
                <a:gd name="connsiteY6" fmla="*/ 0 h 6634554"/>
                <a:gd name="connsiteX0" fmla="*/ 0 w 5104436"/>
                <a:gd name="connsiteY0" fmla="*/ 0 h 6634554"/>
                <a:gd name="connsiteX1" fmla="*/ 4899938 w 5104436"/>
                <a:gd name="connsiteY1" fmla="*/ 0 h 6634554"/>
                <a:gd name="connsiteX2" fmla="*/ 5104436 w 5104436"/>
                <a:gd name="connsiteY2" fmla="*/ 204498 h 6634554"/>
                <a:gd name="connsiteX3" fmla="*/ 4899938 w 5104436"/>
                <a:gd name="connsiteY3" fmla="*/ 6568633 h 6634554"/>
                <a:gd name="connsiteX4" fmla="*/ 221455 w 5104436"/>
                <a:gd name="connsiteY4" fmla="*/ 6603324 h 6634554"/>
                <a:gd name="connsiteX5" fmla="*/ 0 w 5104436"/>
                <a:gd name="connsiteY5" fmla="*/ 0 h 6634554"/>
                <a:gd name="connsiteX0" fmla="*/ 0 w 5216303"/>
                <a:gd name="connsiteY0" fmla="*/ 0 h 6624464"/>
                <a:gd name="connsiteX1" fmla="*/ 4899938 w 5216303"/>
                <a:gd name="connsiteY1" fmla="*/ 0 h 6624464"/>
                <a:gd name="connsiteX2" fmla="*/ 5104436 w 5216303"/>
                <a:gd name="connsiteY2" fmla="*/ 204498 h 6624464"/>
                <a:gd name="connsiteX3" fmla="*/ 5216303 w 5216303"/>
                <a:gd name="connsiteY3" fmla="*/ 6481907 h 6624464"/>
                <a:gd name="connsiteX4" fmla="*/ 221455 w 5216303"/>
                <a:gd name="connsiteY4" fmla="*/ 6603324 h 6624464"/>
                <a:gd name="connsiteX5" fmla="*/ 0 w 5216303"/>
                <a:gd name="connsiteY5" fmla="*/ 0 h 6624464"/>
                <a:gd name="connsiteX0" fmla="*/ 0 w 5216303"/>
                <a:gd name="connsiteY0" fmla="*/ 0 h 6481907"/>
                <a:gd name="connsiteX1" fmla="*/ 4899938 w 5216303"/>
                <a:gd name="connsiteY1" fmla="*/ 0 h 6481907"/>
                <a:gd name="connsiteX2" fmla="*/ 5104436 w 5216303"/>
                <a:gd name="connsiteY2" fmla="*/ 204498 h 6481907"/>
                <a:gd name="connsiteX3" fmla="*/ 5216303 w 5216303"/>
                <a:gd name="connsiteY3" fmla="*/ 6481907 h 6481907"/>
                <a:gd name="connsiteX4" fmla="*/ 379637 w 5216303"/>
                <a:gd name="connsiteY4" fmla="*/ 6447216 h 6481907"/>
                <a:gd name="connsiteX5" fmla="*/ 0 w 5216303"/>
                <a:gd name="connsiteY5" fmla="*/ 0 h 6481907"/>
                <a:gd name="connsiteX0" fmla="*/ 0 w 5216303"/>
                <a:gd name="connsiteY0" fmla="*/ 0 h 6481907"/>
                <a:gd name="connsiteX1" fmla="*/ 4899938 w 5216303"/>
                <a:gd name="connsiteY1" fmla="*/ 0 h 6481907"/>
                <a:gd name="connsiteX2" fmla="*/ 5104436 w 5216303"/>
                <a:gd name="connsiteY2" fmla="*/ 204498 h 6481907"/>
                <a:gd name="connsiteX3" fmla="*/ 5216303 w 5216303"/>
                <a:gd name="connsiteY3" fmla="*/ 6481907 h 6481907"/>
                <a:gd name="connsiteX4" fmla="*/ 379637 w 5216303"/>
                <a:gd name="connsiteY4" fmla="*/ 6447216 h 6481907"/>
                <a:gd name="connsiteX5" fmla="*/ 0 w 5216303"/>
                <a:gd name="connsiteY5" fmla="*/ 0 h 6481907"/>
                <a:gd name="connsiteX0" fmla="*/ 0 w 5216303"/>
                <a:gd name="connsiteY0" fmla="*/ 699039 h 7180946"/>
                <a:gd name="connsiteX1" fmla="*/ 5104436 w 5216303"/>
                <a:gd name="connsiteY1" fmla="*/ 903537 h 7180946"/>
                <a:gd name="connsiteX2" fmla="*/ 5216303 w 5216303"/>
                <a:gd name="connsiteY2" fmla="*/ 7180946 h 7180946"/>
                <a:gd name="connsiteX3" fmla="*/ 379637 w 5216303"/>
                <a:gd name="connsiteY3" fmla="*/ 7146255 h 7180946"/>
                <a:gd name="connsiteX4" fmla="*/ 0 w 5216303"/>
                <a:gd name="connsiteY4" fmla="*/ 699039 h 7180946"/>
                <a:gd name="connsiteX0" fmla="*/ 0 w 5216303"/>
                <a:gd name="connsiteY0" fmla="*/ 460787 h 6942694"/>
                <a:gd name="connsiteX1" fmla="*/ 5104436 w 5216303"/>
                <a:gd name="connsiteY1" fmla="*/ 665285 h 6942694"/>
                <a:gd name="connsiteX2" fmla="*/ 5216303 w 5216303"/>
                <a:gd name="connsiteY2" fmla="*/ 6942694 h 6942694"/>
                <a:gd name="connsiteX3" fmla="*/ 379637 w 5216303"/>
                <a:gd name="connsiteY3" fmla="*/ 6908003 h 6942694"/>
                <a:gd name="connsiteX4" fmla="*/ 0 w 5216303"/>
                <a:gd name="connsiteY4" fmla="*/ 460787 h 6942694"/>
                <a:gd name="connsiteX0" fmla="*/ 0 w 5216303"/>
                <a:gd name="connsiteY0" fmla="*/ 101063 h 6582970"/>
                <a:gd name="connsiteX1" fmla="*/ 5104436 w 5216303"/>
                <a:gd name="connsiteY1" fmla="*/ 305561 h 6582970"/>
                <a:gd name="connsiteX2" fmla="*/ 5216303 w 5216303"/>
                <a:gd name="connsiteY2" fmla="*/ 6582970 h 6582970"/>
                <a:gd name="connsiteX3" fmla="*/ 379637 w 5216303"/>
                <a:gd name="connsiteY3" fmla="*/ 6548279 h 6582970"/>
                <a:gd name="connsiteX4" fmla="*/ 0 w 5216303"/>
                <a:gd name="connsiteY4" fmla="*/ 101063 h 6582970"/>
                <a:gd name="connsiteX0" fmla="*/ 0 w 5216303"/>
                <a:gd name="connsiteY0" fmla="*/ -1 h 6481906"/>
                <a:gd name="connsiteX1" fmla="*/ 5104436 w 5216303"/>
                <a:gd name="connsiteY1" fmla="*/ 204497 h 6481906"/>
                <a:gd name="connsiteX2" fmla="*/ 5216303 w 5216303"/>
                <a:gd name="connsiteY2" fmla="*/ 6481906 h 6481906"/>
                <a:gd name="connsiteX3" fmla="*/ 379637 w 5216303"/>
                <a:gd name="connsiteY3" fmla="*/ 6447215 h 6481906"/>
                <a:gd name="connsiteX4" fmla="*/ 0 w 5216303"/>
                <a:gd name="connsiteY4" fmla="*/ -1 h 6481906"/>
                <a:gd name="connsiteX0" fmla="*/ 0 w 5216303"/>
                <a:gd name="connsiteY0" fmla="*/ 1 h 6481908"/>
                <a:gd name="connsiteX1" fmla="*/ 5104436 w 5216303"/>
                <a:gd name="connsiteY1" fmla="*/ 204499 h 6481908"/>
                <a:gd name="connsiteX2" fmla="*/ 5216303 w 5216303"/>
                <a:gd name="connsiteY2" fmla="*/ 6481908 h 6481908"/>
                <a:gd name="connsiteX3" fmla="*/ 379637 w 5216303"/>
                <a:gd name="connsiteY3" fmla="*/ 6447217 h 6481908"/>
                <a:gd name="connsiteX4" fmla="*/ 0 w 5216303"/>
                <a:gd name="connsiteY4" fmla="*/ 1 h 6481908"/>
                <a:gd name="connsiteX0" fmla="*/ 0 w 5180261"/>
                <a:gd name="connsiteY0" fmla="*/ 0 h 6284301"/>
                <a:gd name="connsiteX1" fmla="*/ 5068394 w 5180261"/>
                <a:gd name="connsiteY1" fmla="*/ 6892 h 6284301"/>
                <a:gd name="connsiteX2" fmla="*/ 5180261 w 5180261"/>
                <a:gd name="connsiteY2" fmla="*/ 6284301 h 6284301"/>
                <a:gd name="connsiteX3" fmla="*/ 343595 w 5180261"/>
                <a:gd name="connsiteY3" fmla="*/ 6249610 h 6284301"/>
                <a:gd name="connsiteX4" fmla="*/ 0 w 5180261"/>
                <a:gd name="connsiteY4" fmla="*/ 0 h 6284301"/>
                <a:gd name="connsiteX0" fmla="*/ 0 w 5180261"/>
                <a:gd name="connsiteY0" fmla="*/ 0 h 6284301"/>
                <a:gd name="connsiteX1" fmla="*/ 5068394 w 5180261"/>
                <a:gd name="connsiteY1" fmla="*/ 6892 h 6284301"/>
                <a:gd name="connsiteX2" fmla="*/ 5180261 w 5180261"/>
                <a:gd name="connsiteY2" fmla="*/ 6284301 h 6284301"/>
                <a:gd name="connsiteX3" fmla="*/ 343595 w 5180261"/>
                <a:gd name="connsiteY3" fmla="*/ 6249610 h 6284301"/>
                <a:gd name="connsiteX4" fmla="*/ 0 w 5180261"/>
                <a:gd name="connsiteY4" fmla="*/ 0 h 6284301"/>
                <a:gd name="connsiteX0" fmla="*/ 0 w 5180261"/>
                <a:gd name="connsiteY0" fmla="*/ 0 h 6284301"/>
                <a:gd name="connsiteX1" fmla="*/ 5068394 w 5180261"/>
                <a:gd name="connsiteY1" fmla="*/ 6892 h 6284301"/>
                <a:gd name="connsiteX2" fmla="*/ 5180261 w 5180261"/>
                <a:gd name="connsiteY2" fmla="*/ 6284301 h 6284301"/>
                <a:gd name="connsiteX3" fmla="*/ 631927 w 5180261"/>
                <a:gd name="connsiteY3" fmla="*/ 6249610 h 6284301"/>
                <a:gd name="connsiteX4" fmla="*/ 0 w 5180261"/>
                <a:gd name="connsiteY4" fmla="*/ 0 h 6284301"/>
                <a:gd name="connsiteX0" fmla="*/ 0 w 5252344"/>
                <a:gd name="connsiteY0" fmla="*/ 0 h 6264540"/>
                <a:gd name="connsiteX1" fmla="*/ 5068394 w 5252344"/>
                <a:gd name="connsiteY1" fmla="*/ 6892 h 6264540"/>
                <a:gd name="connsiteX2" fmla="*/ 5252344 w 5252344"/>
                <a:gd name="connsiteY2" fmla="*/ 6264540 h 6264540"/>
                <a:gd name="connsiteX3" fmla="*/ 631927 w 5252344"/>
                <a:gd name="connsiteY3" fmla="*/ 6249610 h 6264540"/>
                <a:gd name="connsiteX4" fmla="*/ 0 w 5252344"/>
                <a:gd name="connsiteY4" fmla="*/ 0 h 6264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52344" h="6264540">
                  <a:moveTo>
                    <a:pt x="0" y="0"/>
                  </a:moveTo>
                  <a:cubicBezTo>
                    <a:pt x="1761548" y="140620"/>
                    <a:pt x="3378929" y="4595"/>
                    <a:pt x="5068394" y="6892"/>
                  </a:cubicBezTo>
                  <a:lnTo>
                    <a:pt x="5252344" y="6264540"/>
                  </a:lnTo>
                  <a:lnTo>
                    <a:pt x="631927" y="6249610"/>
                  </a:lnTo>
                  <a:lnTo>
                    <a:pt x="0" y="0"/>
                  </a:lnTo>
                  <a:close/>
                </a:path>
              </a:pathLst>
            </a:custGeom>
            <a:pattFill prst="pct80">
              <a:fgClr>
                <a:srgbClr val="00B050"/>
              </a:fgClr>
              <a:bgClr>
                <a:schemeClr val="bg1"/>
              </a:bgClr>
            </a:patt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9ACCF8F2-BA44-0FC8-3DD8-DB2E695EA0CB}"/>
                </a:ext>
              </a:extLst>
            </p:cNvPr>
            <p:cNvGrpSpPr/>
            <p:nvPr/>
          </p:nvGrpSpPr>
          <p:grpSpPr>
            <a:xfrm>
              <a:off x="6079104" y="3235805"/>
              <a:ext cx="594107" cy="3293535"/>
              <a:chOff x="6079104" y="3235805"/>
              <a:chExt cx="594107" cy="3293535"/>
            </a:xfrm>
          </p:grpSpPr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AFA1B693-EA00-6DE5-ED85-DCA276ADE1BC}"/>
                  </a:ext>
                </a:extLst>
              </p:cNvPr>
              <p:cNvGrpSpPr/>
              <p:nvPr/>
            </p:nvGrpSpPr>
            <p:grpSpPr>
              <a:xfrm rot="335740">
                <a:off x="6387756" y="3235805"/>
                <a:ext cx="285455" cy="320142"/>
                <a:chOff x="6028832" y="3044304"/>
                <a:chExt cx="285455" cy="320142"/>
              </a:xfrm>
            </p:grpSpPr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74CCC1EE-9F09-4375-B02F-BF6A20E2C6D5}"/>
                    </a:ext>
                  </a:extLst>
                </p:cNvPr>
                <p:cNvSpPr/>
                <p:nvPr/>
              </p:nvSpPr>
              <p:spPr>
                <a:xfrm rot="16200000">
                  <a:off x="6117600" y="3061220"/>
                  <a:ext cx="213603" cy="17977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Arc 30">
                  <a:extLst>
                    <a:ext uri="{FF2B5EF4-FFF2-40B4-BE49-F238E27FC236}">
                      <a16:creationId xmlns:a16="http://schemas.microsoft.com/office/drawing/2014/main" id="{2F084701-7BB7-4939-9466-AF95C3A998E1}"/>
                    </a:ext>
                  </a:extLst>
                </p:cNvPr>
                <p:cNvSpPr/>
                <p:nvPr/>
              </p:nvSpPr>
              <p:spPr>
                <a:xfrm rot="21329122">
                  <a:off x="6028832" y="3110403"/>
                  <a:ext cx="228589" cy="254043"/>
                </a:xfrm>
                <a:prstGeom prst="arc">
                  <a:avLst>
                    <a:gd name="adj1" fmla="val 6246832"/>
                    <a:gd name="adj2" fmla="val 18894665"/>
                  </a:avLst>
                </a:prstGeom>
                <a:ln w="76200">
                  <a:gradFill>
                    <a:gsLst>
                      <a:gs pos="0">
                        <a:schemeClr val="tx1"/>
                      </a:gs>
                      <a:gs pos="40000">
                        <a:schemeClr val="bg1"/>
                      </a:gs>
                      <a:gs pos="7700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1"/>
                  </a:gra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261E7317-6E99-A9E2-5657-8349503A167A}"/>
                  </a:ext>
                </a:extLst>
              </p:cNvPr>
              <p:cNvGrpSpPr/>
              <p:nvPr/>
            </p:nvGrpSpPr>
            <p:grpSpPr>
              <a:xfrm>
                <a:off x="6079104" y="6209198"/>
                <a:ext cx="285455" cy="320142"/>
                <a:chOff x="6028832" y="3044304"/>
                <a:chExt cx="285455" cy="320142"/>
              </a:xfrm>
            </p:grpSpPr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0C2CA77D-05D8-66EC-67D9-F77E11D8F8E5}"/>
                    </a:ext>
                  </a:extLst>
                </p:cNvPr>
                <p:cNvSpPr/>
                <p:nvPr/>
              </p:nvSpPr>
              <p:spPr>
                <a:xfrm rot="16200000">
                  <a:off x="6117600" y="3061220"/>
                  <a:ext cx="213603" cy="17977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Arc 36">
                  <a:extLst>
                    <a:ext uri="{FF2B5EF4-FFF2-40B4-BE49-F238E27FC236}">
                      <a16:creationId xmlns:a16="http://schemas.microsoft.com/office/drawing/2014/main" id="{70B7F407-2BC4-D4CC-F614-42D2DECD39C4}"/>
                    </a:ext>
                  </a:extLst>
                </p:cNvPr>
                <p:cNvSpPr/>
                <p:nvPr/>
              </p:nvSpPr>
              <p:spPr>
                <a:xfrm rot="21329122">
                  <a:off x="6028832" y="3110403"/>
                  <a:ext cx="228589" cy="254043"/>
                </a:xfrm>
                <a:prstGeom prst="arc">
                  <a:avLst>
                    <a:gd name="adj1" fmla="val 6246832"/>
                    <a:gd name="adj2" fmla="val 18894665"/>
                  </a:avLst>
                </a:prstGeom>
                <a:ln w="76200">
                  <a:gradFill>
                    <a:gsLst>
                      <a:gs pos="0">
                        <a:schemeClr val="tx1"/>
                      </a:gs>
                      <a:gs pos="40000">
                        <a:schemeClr val="bg1"/>
                      </a:gs>
                      <a:gs pos="7700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1"/>
                  </a:gra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9F0644AC-144F-405F-21BD-49BB7820806D}"/>
                  </a:ext>
                </a:extLst>
              </p:cNvPr>
              <p:cNvGrpSpPr/>
              <p:nvPr/>
            </p:nvGrpSpPr>
            <p:grpSpPr>
              <a:xfrm>
                <a:off x="6340177" y="3916274"/>
                <a:ext cx="285455" cy="320142"/>
                <a:chOff x="6028832" y="3044304"/>
                <a:chExt cx="285455" cy="320142"/>
              </a:xfrm>
            </p:grpSpPr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4CAED4F8-D213-F7A9-F1F6-2D45D64ADE2E}"/>
                    </a:ext>
                  </a:extLst>
                </p:cNvPr>
                <p:cNvSpPr/>
                <p:nvPr/>
              </p:nvSpPr>
              <p:spPr>
                <a:xfrm rot="16200000">
                  <a:off x="6117600" y="3061220"/>
                  <a:ext cx="213603" cy="17977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" name="Arc 39">
                  <a:extLst>
                    <a:ext uri="{FF2B5EF4-FFF2-40B4-BE49-F238E27FC236}">
                      <a16:creationId xmlns:a16="http://schemas.microsoft.com/office/drawing/2014/main" id="{8F31529B-86D7-7FB4-AFCB-EE31C0E880B6}"/>
                    </a:ext>
                  </a:extLst>
                </p:cNvPr>
                <p:cNvSpPr/>
                <p:nvPr/>
              </p:nvSpPr>
              <p:spPr>
                <a:xfrm rot="21329122">
                  <a:off x="6028832" y="3110403"/>
                  <a:ext cx="228589" cy="254043"/>
                </a:xfrm>
                <a:prstGeom prst="arc">
                  <a:avLst>
                    <a:gd name="adj1" fmla="val 6246832"/>
                    <a:gd name="adj2" fmla="val 18894665"/>
                  </a:avLst>
                </a:prstGeom>
                <a:ln w="76200">
                  <a:gradFill>
                    <a:gsLst>
                      <a:gs pos="0">
                        <a:schemeClr val="tx1"/>
                      </a:gs>
                      <a:gs pos="40000">
                        <a:schemeClr val="bg1"/>
                      </a:gs>
                      <a:gs pos="7700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1"/>
                  </a:gra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63CCEB54-6B91-ADB8-E933-67F3B4B8400C}"/>
                  </a:ext>
                </a:extLst>
              </p:cNvPr>
              <p:cNvGrpSpPr/>
              <p:nvPr/>
            </p:nvGrpSpPr>
            <p:grpSpPr>
              <a:xfrm>
                <a:off x="6224402" y="4629973"/>
                <a:ext cx="285455" cy="320142"/>
                <a:chOff x="6028832" y="3044304"/>
                <a:chExt cx="285455" cy="320142"/>
              </a:xfrm>
            </p:grpSpPr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285E2AD0-5EDA-0DC7-5D4A-CAB1FA77C374}"/>
                    </a:ext>
                  </a:extLst>
                </p:cNvPr>
                <p:cNvSpPr/>
                <p:nvPr/>
              </p:nvSpPr>
              <p:spPr>
                <a:xfrm rot="16200000">
                  <a:off x="6117600" y="3061220"/>
                  <a:ext cx="213603" cy="17977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Arc 42">
                  <a:extLst>
                    <a:ext uri="{FF2B5EF4-FFF2-40B4-BE49-F238E27FC236}">
                      <a16:creationId xmlns:a16="http://schemas.microsoft.com/office/drawing/2014/main" id="{10122913-F1D9-A825-A5DB-43C84EA63B1B}"/>
                    </a:ext>
                  </a:extLst>
                </p:cNvPr>
                <p:cNvSpPr/>
                <p:nvPr/>
              </p:nvSpPr>
              <p:spPr>
                <a:xfrm rot="21329122">
                  <a:off x="6028832" y="3110403"/>
                  <a:ext cx="228589" cy="254043"/>
                </a:xfrm>
                <a:prstGeom prst="arc">
                  <a:avLst>
                    <a:gd name="adj1" fmla="val 6246832"/>
                    <a:gd name="adj2" fmla="val 18894665"/>
                  </a:avLst>
                </a:prstGeom>
                <a:ln w="76200">
                  <a:gradFill>
                    <a:gsLst>
                      <a:gs pos="0">
                        <a:schemeClr val="tx1"/>
                      </a:gs>
                      <a:gs pos="40000">
                        <a:schemeClr val="bg1"/>
                      </a:gs>
                      <a:gs pos="7700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1"/>
                  </a:gra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8F43E1D5-BBA3-9BE0-B84B-B298CD5DE7CE}"/>
                  </a:ext>
                </a:extLst>
              </p:cNvPr>
              <p:cNvGrpSpPr/>
              <p:nvPr/>
            </p:nvGrpSpPr>
            <p:grpSpPr>
              <a:xfrm>
                <a:off x="6142261" y="5427544"/>
                <a:ext cx="285455" cy="320142"/>
                <a:chOff x="6028832" y="3044304"/>
                <a:chExt cx="285455" cy="320142"/>
              </a:xfrm>
            </p:grpSpPr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DB1D9446-0629-A4DB-0D86-F03BCC40DF48}"/>
                    </a:ext>
                  </a:extLst>
                </p:cNvPr>
                <p:cNvSpPr/>
                <p:nvPr/>
              </p:nvSpPr>
              <p:spPr>
                <a:xfrm rot="16200000">
                  <a:off x="6117600" y="3061220"/>
                  <a:ext cx="213603" cy="17977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Arc 45">
                  <a:extLst>
                    <a:ext uri="{FF2B5EF4-FFF2-40B4-BE49-F238E27FC236}">
                      <a16:creationId xmlns:a16="http://schemas.microsoft.com/office/drawing/2014/main" id="{2AA482FC-910B-41DF-0DF9-2DA16EDCA026}"/>
                    </a:ext>
                  </a:extLst>
                </p:cNvPr>
                <p:cNvSpPr/>
                <p:nvPr/>
              </p:nvSpPr>
              <p:spPr>
                <a:xfrm rot="21329122">
                  <a:off x="6028832" y="3110403"/>
                  <a:ext cx="228589" cy="254043"/>
                </a:xfrm>
                <a:prstGeom prst="arc">
                  <a:avLst>
                    <a:gd name="adj1" fmla="val 6246832"/>
                    <a:gd name="adj2" fmla="val 18894665"/>
                  </a:avLst>
                </a:prstGeom>
                <a:ln w="76200">
                  <a:gradFill>
                    <a:gsLst>
                      <a:gs pos="0">
                        <a:schemeClr val="tx1"/>
                      </a:gs>
                      <a:gs pos="40000">
                        <a:schemeClr val="bg1"/>
                      </a:gs>
                      <a:gs pos="7700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1"/>
                  </a:gra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9BA959B3-4436-ACD8-9A24-CD35F8F62F5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828" b="90690" l="4598" r="95307">
                          <a14:foregroundMark x1="79023" y1="52414" x2="79023" y2="52414"/>
                          <a14:foregroundMark x1="73659" y1="43448" x2="73659" y2="43448"/>
                          <a14:foregroundMark x1="78161" y1="34483" x2="78161" y2="34483"/>
                          <a14:foregroundMark x1="82759" y1="76207" x2="82759" y2="76207"/>
                          <a14:foregroundMark x1="87261" y1="69483" x2="87261" y2="69483"/>
                          <a14:foregroundMark x1="83142" y1="76897" x2="83142" y2="76897"/>
                          <a14:foregroundMark x1="66188" y1="80000" x2="66188" y2="80000"/>
                          <a14:foregroundMark x1="55843" y1="73276" x2="55843" y2="73276"/>
                          <a14:foregroundMark x1="80268" y1="78448" x2="80268" y2="78448"/>
                          <a14:foregroundMark x1="92241" y1="73276" x2="92241" y2="73276"/>
                          <a14:foregroundMark x1="28544" y1="24138" x2="28544" y2="24138"/>
                          <a14:foregroundMark x1="33429" y1="54655" x2="33429" y2="54655"/>
                          <a14:foregroundMark x1="47510" y1="47931" x2="47510" y2="47931"/>
                          <a14:foregroundMark x1="36877" y1="31034" x2="36877" y2="31034"/>
                          <a14:foregroundMark x1="31226" y1="15000" x2="31226" y2="15000"/>
                          <a14:foregroundMark x1="27969" y1="75690" x2="27969" y2="75690"/>
                          <a14:foregroundMark x1="15326" y1="58103" x2="15326" y2="58103"/>
                          <a14:foregroundMark x1="13123" y1="59310" x2="13123" y2="59310"/>
                          <a14:foregroundMark x1="16188" y1="58966" x2="16188" y2="58966"/>
                          <a14:foregroundMark x1="4598" y1="76207" x2="4598" y2="76207"/>
                          <a14:foregroundMark x1="16858" y1="77759" x2="16858" y2="77759"/>
                          <a14:foregroundMark x1="49904" y1="82759" x2="49904" y2="82759"/>
                          <a14:foregroundMark x1="49521" y1="67931" x2="49521" y2="67931"/>
                          <a14:foregroundMark x1="58046" y1="63621" x2="58046" y2="63621"/>
                          <a14:foregroundMark x1="86111" y1="65517" x2="86111" y2="65517"/>
                          <a14:foregroundMark x1="76149" y1="41552" x2="76149" y2="41552"/>
                          <a14:foregroundMark x1="81801" y1="38966" x2="81801" y2="38966"/>
                          <a14:foregroundMark x1="95402" y1="75172" x2="95402" y2="75172"/>
                          <a14:foregroundMark x1="65709" y1="72586" x2="65709" y2="72586"/>
                          <a14:foregroundMark x1="75958" y1="57414" x2="75958" y2="57414"/>
                          <a14:foregroundMark x1="86877" y1="53621" x2="86877" y2="53621"/>
                          <a14:foregroundMark x1="69732" y1="52931" x2="69732" y2="52931"/>
                          <a14:foregroundMark x1="71073" y1="58621" x2="71073" y2="58621"/>
                          <a14:foregroundMark x1="78544" y1="58966" x2="78544" y2="58966"/>
                          <a14:foregroundMark x1="86207" y1="57931" x2="86207" y2="57931"/>
                          <a14:foregroundMark x1="66858" y1="82586" x2="66858" y2="82586"/>
                          <a14:foregroundMark x1="48851" y1="79138" x2="48851" y2="79138"/>
                          <a14:foregroundMark x1="78161" y1="54655" x2="78161" y2="54655"/>
                          <a14:foregroundMark x1="16379" y1="80345" x2="16379" y2="80345"/>
                          <a14:foregroundMark x1="21743" y1="90690" x2="21743" y2="90690"/>
                          <a14:foregroundMark x1="15326" y1="56552" x2="15326" y2="56552"/>
                          <a14:foregroundMark x1="31897" y1="9828" x2="31897" y2="9828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6531004" y="4606811"/>
              <a:ext cx="2797059" cy="1553922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5FAA6A3F-BDEE-45CA-B74E-4591FA2F84E1}"/>
              </a:ext>
            </a:extLst>
          </p:cNvPr>
          <p:cNvSpPr txBox="1"/>
          <p:nvPr/>
        </p:nvSpPr>
        <p:spPr>
          <a:xfrm>
            <a:off x="7276623" y="3180246"/>
            <a:ext cx="1665617" cy="584775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#9Slide03 AllRoundGothic" panose="020B0703020202020104" pitchFamily="34" charset="0"/>
              </a:rPr>
              <a:t>Bài</a:t>
            </a:r>
            <a:r>
              <a:rPr lang="en-US" sz="3200" dirty="0">
                <a:latin typeface="#9Slide03 AllRoundGothic" panose="020B0703020202020104" pitchFamily="34" charset="0"/>
              </a:rPr>
              <a:t> </a:t>
            </a:r>
            <a:r>
              <a:rPr lang="en-US" sz="3200" dirty="0" err="1">
                <a:latin typeface="#9Slide03 AllRoundGothic" panose="020B0703020202020104" pitchFamily="34" charset="0"/>
              </a:rPr>
              <a:t>thơ</a:t>
            </a:r>
            <a:r>
              <a:rPr lang="en-US" sz="3200" dirty="0">
                <a:latin typeface="#9Slide03 AllRoundGothic" panose="020B0703020202020104" pitchFamily="34" charset="0"/>
              </a:rPr>
              <a:t>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C9EA2D-499B-4528-BE85-355F97918A6C}"/>
              </a:ext>
            </a:extLst>
          </p:cNvPr>
          <p:cNvSpPr txBox="1"/>
          <p:nvPr/>
        </p:nvSpPr>
        <p:spPr>
          <a:xfrm>
            <a:off x="6556050" y="3632622"/>
            <a:ext cx="3004284" cy="40011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latin typeface="#9Slide03 AllRoundGothic" panose="020B0703020202020104" pitchFamily="34" charset="0"/>
              </a:rPr>
              <a:t>Bé</a:t>
            </a:r>
            <a:r>
              <a:rPr lang="en-US" sz="2000" dirty="0">
                <a:latin typeface="#9Slide03 AllRoundGothic" panose="020B0703020202020104" pitchFamily="34" charset="0"/>
              </a:rPr>
              <a:t> </a:t>
            </a:r>
            <a:r>
              <a:rPr lang="en-US" sz="2000" dirty="0" err="1">
                <a:latin typeface="#9Slide03 AllRoundGothic" panose="020B0703020202020104" pitchFamily="34" charset="0"/>
              </a:rPr>
              <a:t>làm</a:t>
            </a:r>
            <a:r>
              <a:rPr lang="en-US" sz="2000" dirty="0">
                <a:latin typeface="#9Slide03 AllRoundGothic" panose="020B0703020202020104" pitchFamily="34" charset="0"/>
              </a:rPr>
              <a:t> bao </a:t>
            </a:r>
            <a:r>
              <a:rPr lang="en-US" sz="2000" dirty="0" err="1">
                <a:latin typeface="#9Slide03 AllRoundGothic" panose="020B0703020202020104" pitchFamily="34" charset="0"/>
              </a:rPr>
              <a:t>nhiêu</a:t>
            </a:r>
            <a:r>
              <a:rPr lang="en-US" sz="2000" dirty="0">
                <a:latin typeface="#9Slide03 AllRoundGothic" panose="020B0703020202020104" pitchFamily="34" charset="0"/>
              </a:rPr>
              <a:t> </a:t>
            </a:r>
            <a:r>
              <a:rPr lang="en-US" sz="2000" dirty="0" err="1">
                <a:latin typeface="#9Slide03 AllRoundGothic" panose="020B0703020202020104" pitchFamily="34" charset="0"/>
              </a:rPr>
              <a:t>nghề</a:t>
            </a:r>
            <a:endParaRPr lang="en-US" sz="2800" dirty="0">
              <a:latin typeface="#9Slide03 AllRoundGothic" panose="020B07030202020201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F43CBFB-DD4A-4386-8A6E-63AF3C61BF33}"/>
              </a:ext>
            </a:extLst>
          </p:cNvPr>
          <p:cNvSpPr txBox="1"/>
          <p:nvPr/>
        </p:nvSpPr>
        <p:spPr>
          <a:xfrm>
            <a:off x="7123246" y="3942971"/>
            <a:ext cx="2558067" cy="338554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perspectiveFront"/>
            <a:lightRig rig="threePt" dir="t"/>
          </a:scene3d>
        </p:spPr>
        <p:txBody>
          <a:bodyPr wrap="square">
            <a:spAutoFit/>
          </a:bodyPr>
          <a:lstStyle/>
          <a:p>
            <a:pPr algn="ctr"/>
            <a:r>
              <a:rPr lang="en-US" sz="1600" i="1" dirty="0" err="1"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Tác</a:t>
            </a:r>
            <a:r>
              <a:rPr lang="en-US" sz="1600" i="1" dirty="0"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1600" i="1" dirty="0" err="1"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giả</a:t>
            </a:r>
            <a:r>
              <a:rPr lang="en-US" sz="1600" i="1" dirty="0"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  - </a:t>
            </a:r>
            <a:r>
              <a:rPr lang="en-US" sz="1600" i="1" dirty="0" err="1"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Yên</a:t>
            </a:r>
            <a:r>
              <a:rPr lang="en-US" sz="1600" i="1" dirty="0"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 Thao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532A3CFA-EAED-C9DE-B2E0-85BC6EB3E8C7}"/>
              </a:ext>
            </a:extLst>
          </p:cNvPr>
          <p:cNvSpPr/>
          <p:nvPr/>
        </p:nvSpPr>
        <p:spPr>
          <a:xfrm rot="169657" flipV="1">
            <a:off x="2978411" y="3043074"/>
            <a:ext cx="3373568" cy="3669454"/>
          </a:xfrm>
          <a:custGeom>
            <a:avLst/>
            <a:gdLst>
              <a:gd name="connsiteX0" fmla="*/ 0 w 5104436"/>
              <a:gd name="connsiteY0" fmla="*/ 0 h 6568633"/>
              <a:gd name="connsiteX1" fmla="*/ 4899938 w 5104436"/>
              <a:gd name="connsiteY1" fmla="*/ 0 h 6568633"/>
              <a:gd name="connsiteX2" fmla="*/ 5104436 w 5104436"/>
              <a:gd name="connsiteY2" fmla="*/ 204498 h 6568633"/>
              <a:gd name="connsiteX3" fmla="*/ 5104436 w 5104436"/>
              <a:gd name="connsiteY3" fmla="*/ 6364135 h 6568633"/>
              <a:gd name="connsiteX4" fmla="*/ 4899938 w 5104436"/>
              <a:gd name="connsiteY4" fmla="*/ 6568633 h 6568633"/>
              <a:gd name="connsiteX5" fmla="*/ 0 w 5104436"/>
              <a:gd name="connsiteY5" fmla="*/ 6568633 h 6568633"/>
              <a:gd name="connsiteX0" fmla="*/ 0 w 5104436"/>
              <a:gd name="connsiteY0" fmla="*/ 0 h 6607177"/>
              <a:gd name="connsiteX1" fmla="*/ 4899938 w 5104436"/>
              <a:gd name="connsiteY1" fmla="*/ 0 h 6607177"/>
              <a:gd name="connsiteX2" fmla="*/ 5104436 w 5104436"/>
              <a:gd name="connsiteY2" fmla="*/ 204498 h 6607177"/>
              <a:gd name="connsiteX3" fmla="*/ 5104436 w 5104436"/>
              <a:gd name="connsiteY3" fmla="*/ 6364135 h 6607177"/>
              <a:gd name="connsiteX4" fmla="*/ 4899938 w 5104436"/>
              <a:gd name="connsiteY4" fmla="*/ 6568633 h 6607177"/>
              <a:gd name="connsiteX5" fmla="*/ 0 w 5104436"/>
              <a:gd name="connsiteY5" fmla="*/ 6568633 h 6607177"/>
              <a:gd name="connsiteX6" fmla="*/ 0 w 5104436"/>
              <a:gd name="connsiteY6" fmla="*/ 0 h 6607177"/>
              <a:gd name="connsiteX0" fmla="*/ 0 w 5104436"/>
              <a:gd name="connsiteY0" fmla="*/ 0 h 6607177"/>
              <a:gd name="connsiteX1" fmla="*/ 4899938 w 5104436"/>
              <a:gd name="connsiteY1" fmla="*/ 0 h 6607177"/>
              <a:gd name="connsiteX2" fmla="*/ 5104436 w 5104436"/>
              <a:gd name="connsiteY2" fmla="*/ 204498 h 6607177"/>
              <a:gd name="connsiteX3" fmla="*/ 5104436 w 5104436"/>
              <a:gd name="connsiteY3" fmla="*/ 6364135 h 6607177"/>
              <a:gd name="connsiteX4" fmla="*/ 4899938 w 5104436"/>
              <a:gd name="connsiteY4" fmla="*/ 6568633 h 6607177"/>
              <a:gd name="connsiteX5" fmla="*/ 0 w 5104436"/>
              <a:gd name="connsiteY5" fmla="*/ 6568633 h 6607177"/>
              <a:gd name="connsiteX6" fmla="*/ 0 w 5104436"/>
              <a:gd name="connsiteY6" fmla="*/ 0 h 6607177"/>
              <a:gd name="connsiteX0" fmla="*/ 0 w 5104436"/>
              <a:gd name="connsiteY0" fmla="*/ 0 h 6607177"/>
              <a:gd name="connsiteX1" fmla="*/ 4899938 w 5104436"/>
              <a:gd name="connsiteY1" fmla="*/ 0 h 6607177"/>
              <a:gd name="connsiteX2" fmla="*/ 5104436 w 5104436"/>
              <a:gd name="connsiteY2" fmla="*/ 204498 h 6607177"/>
              <a:gd name="connsiteX3" fmla="*/ 5104436 w 5104436"/>
              <a:gd name="connsiteY3" fmla="*/ 6364135 h 6607177"/>
              <a:gd name="connsiteX4" fmla="*/ 4899938 w 5104436"/>
              <a:gd name="connsiteY4" fmla="*/ 6568633 h 6607177"/>
              <a:gd name="connsiteX5" fmla="*/ 0 w 5104436"/>
              <a:gd name="connsiteY5" fmla="*/ 6568633 h 6607177"/>
              <a:gd name="connsiteX6" fmla="*/ 0 w 5104436"/>
              <a:gd name="connsiteY6" fmla="*/ 0 h 6607177"/>
              <a:gd name="connsiteX0" fmla="*/ 0 w 5104436"/>
              <a:gd name="connsiteY0" fmla="*/ 0 h 6634554"/>
              <a:gd name="connsiteX1" fmla="*/ 4899938 w 5104436"/>
              <a:gd name="connsiteY1" fmla="*/ 0 h 6634554"/>
              <a:gd name="connsiteX2" fmla="*/ 5104436 w 5104436"/>
              <a:gd name="connsiteY2" fmla="*/ 204498 h 6634554"/>
              <a:gd name="connsiteX3" fmla="*/ 5104436 w 5104436"/>
              <a:gd name="connsiteY3" fmla="*/ 6364135 h 6634554"/>
              <a:gd name="connsiteX4" fmla="*/ 4899938 w 5104436"/>
              <a:gd name="connsiteY4" fmla="*/ 6568633 h 6634554"/>
              <a:gd name="connsiteX5" fmla="*/ 221455 w 5104436"/>
              <a:gd name="connsiteY5" fmla="*/ 6603324 h 6634554"/>
              <a:gd name="connsiteX6" fmla="*/ 0 w 5104436"/>
              <a:gd name="connsiteY6" fmla="*/ 0 h 6634554"/>
              <a:gd name="connsiteX0" fmla="*/ 0 w 5104436"/>
              <a:gd name="connsiteY0" fmla="*/ 0 h 6634554"/>
              <a:gd name="connsiteX1" fmla="*/ 4899938 w 5104436"/>
              <a:gd name="connsiteY1" fmla="*/ 0 h 6634554"/>
              <a:gd name="connsiteX2" fmla="*/ 5104436 w 5104436"/>
              <a:gd name="connsiteY2" fmla="*/ 204498 h 6634554"/>
              <a:gd name="connsiteX3" fmla="*/ 4899938 w 5104436"/>
              <a:gd name="connsiteY3" fmla="*/ 6568633 h 6634554"/>
              <a:gd name="connsiteX4" fmla="*/ 221455 w 5104436"/>
              <a:gd name="connsiteY4" fmla="*/ 6603324 h 6634554"/>
              <a:gd name="connsiteX5" fmla="*/ 0 w 5104436"/>
              <a:gd name="connsiteY5" fmla="*/ 0 h 6634554"/>
              <a:gd name="connsiteX0" fmla="*/ 0 w 5216303"/>
              <a:gd name="connsiteY0" fmla="*/ 0 h 6624464"/>
              <a:gd name="connsiteX1" fmla="*/ 4899938 w 5216303"/>
              <a:gd name="connsiteY1" fmla="*/ 0 h 6624464"/>
              <a:gd name="connsiteX2" fmla="*/ 5104436 w 5216303"/>
              <a:gd name="connsiteY2" fmla="*/ 204498 h 6624464"/>
              <a:gd name="connsiteX3" fmla="*/ 5216303 w 5216303"/>
              <a:gd name="connsiteY3" fmla="*/ 6481907 h 6624464"/>
              <a:gd name="connsiteX4" fmla="*/ 221455 w 5216303"/>
              <a:gd name="connsiteY4" fmla="*/ 6603324 h 6624464"/>
              <a:gd name="connsiteX5" fmla="*/ 0 w 5216303"/>
              <a:gd name="connsiteY5" fmla="*/ 0 h 6624464"/>
              <a:gd name="connsiteX0" fmla="*/ 0 w 5216303"/>
              <a:gd name="connsiteY0" fmla="*/ 0 h 6481907"/>
              <a:gd name="connsiteX1" fmla="*/ 4899938 w 5216303"/>
              <a:gd name="connsiteY1" fmla="*/ 0 h 6481907"/>
              <a:gd name="connsiteX2" fmla="*/ 5104436 w 5216303"/>
              <a:gd name="connsiteY2" fmla="*/ 204498 h 6481907"/>
              <a:gd name="connsiteX3" fmla="*/ 5216303 w 5216303"/>
              <a:gd name="connsiteY3" fmla="*/ 6481907 h 6481907"/>
              <a:gd name="connsiteX4" fmla="*/ 379637 w 5216303"/>
              <a:gd name="connsiteY4" fmla="*/ 6447216 h 6481907"/>
              <a:gd name="connsiteX5" fmla="*/ 0 w 5216303"/>
              <a:gd name="connsiteY5" fmla="*/ 0 h 6481907"/>
              <a:gd name="connsiteX0" fmla="*/ 0 w 5216303"/>
              <a:gd name="connsiteY0" fmla="*/ 0 h 6481907"/>
              <a:gd name="connsiteX1" fmla="*/ 4899938 w 5216303"/>
              <a:gd name="connsiteY1" fmla="*/ 0 h 6481907"/>
              <a:gd name="connsiteX2" fmla="*/ 5104436 w 5216303"/>
              <a:gd name="connsiteY2" fmla="*/ 204498 h 6481907"/>
              <a:gd name="connsiteX3" fmla="*/ 5216303 w 5216303"/>
              <a:gd name="connsiteY3" fmla="*/ 6481907 h 6481907"/>
              <a:gd name="connsiteX4" fmla="*/ 379637 w 5216303"/>
              <a:gd name="connsiteY4" fmla="*/ 6447216 h 6481907"/>
              <a:gd name="connsiteX5" fmla="*/ 0 w 5216303"/>
              <a:gd name="connsiteY5" fmla="*/ 0 h 6481907"/>
              <a:gd name="connsiteX0" fmla="*/ 0 w 5216303"/>
              <a:gd name="connsiteY0" fmla="*/ 699039 h 7180946"/>
              <a:gd name="connsiteX1" fmla="*/ 5104436 w 5216303"/>
              <a:gd name="connsiteY1" fmla="*/ 903537 h 7180946"/>
              <a:gd name="connsiteX2" fmla="*/ 5216303 w 5216303"/>
              <a:gd name="connsiteY2" fmla="*/ 7180946 h 7180946"/>
              <a:gd name="connsiteX3" fmla="*/ 379637 w 5216303"/>
              <a:gd name="connsiteY3" fmla="*/ 7146255 h 7180946"/>
              <a:gd name="connsiteX4" fmla="*/ 0 w 5216303"/>
              <a:gd name="connsiteY4" fmla="*/ 699039 h 7180946"/>
              <a:gd name="connsiteX0" fmla="*/ 0 w 5216303"/>
              <a:gd name="connsiteY0" fmla="*/ 460787 h 6942694"/>
              <a:gd name="connsiteX1" fmla="*/ 5104436 w 5216303"/>
              <a:gd name="connsiteY1" fmla="*/ 665285 h 6942694"/>
              <a:gd name="connsiteX2" fmla="*/ 5216303 w 5216303"/>
              <a:gd name="connsiteY2" fmla="*/ 6942694 h 6942694"/>
              <a:gd name="connsiteX3" fmla="*/ 379637 w 5216303"/>
              <a:gd name="connsiteY3" fmla="*/ 6908003 h 6942694"/>
              <a:gd name="connsiteX4" fmla="*/ 0 w 5216303"/>
              <a:gd name="connsiteY4" fmla="*/ 460787 h 6942694"/>
              <a:gd name="connsiteX0" fmla="*/ 0 w 5216303"/>
              <a:gd name="connsiteY0" fmla="*/ 101063 h 6582970"/>
              <a:gd name="connsiteX1" fmla="*/ 5104436 w 5216303"/>
              <a:gd name="connsiteY1" fmla="*/ 305561 h 6582970"/>
              <a:gd name="connsiteX2" fmla="*/ 5216303 w 5216303"/>
              <a:gd name="connsiteY2" fmla="*/ 6582970 h 6582970"/>
              <a:gd name="connsiteX3" fmla="*/ 379637 w 5216303"/>
              <a:gd name="connsiteY3" fmla="*/ 6548279 h 6582970"/>
              <a:gd name="connsiteX4" fmla="*/ 0 w 5216303"/>
              <a:gd name="connsiteY4" fmla="*/ 101063 h 6582970"/>
              <a:gd name="connsiteX0" fmla="*/ 0 w 5216303"/>
              <a:gd name="connsiteY0" fmla="*/ -1 h 6481906"/>
              <a:gd name="connsiteX1" fmla="*/ 5104436 w 5216303"/>
              <a:gd name="connsiteY1" fmla="*/ 204497 h 6481906"/>
              <a:gd name="connsiteX2" fmla="*/ 5216303 w 5216303"/>
              <a:gd name="connsiteY2" fmla="*/ 6481906 h 6481906"/>
              <a:gd name="connsiteX3" fmla="*/ 379637 w 5216303"/>
              <a:gd name="connsiteY3" fmla="*/ 6447215 h 6481906"/>
              <a:gd name="connsiteX4" fmla="*/ 0 w 5216303"/>
              <a:gd name="connsiteY4" fmla="*/ -1 h 6481906"/>
              <a:gd name="connsiteX0" fmla="*/ 0 w 5216303"/>
              <a:gd name="connsiteY0" fmla="*/ 1 h 6481908"/>
              <a:gd name="connsiteX1" fmla="*/ 5104436 w 5216303"/>
              <a:gd name="connsiteY1" fmla="*/ 204499 h 6481908"/>
              <a:gd name="connsiteX2" fmla="*/ 5216303 w 5216303"/>
              <a:gd name="connsiteY2" fmla="*/ 6481908 h 6481908"/>
              <a:gd name="connsiteX3" fmla="*/ 379637 w 5216303"/>
              <a:gd name="connsiteY3" fmla="*/ 6447217 h 6481908"/>
              <a:gd name="connsiteX4" fmla="*/ 0 w 5216303"/>
              <a:gd name="connsiteY4" fmla="*/ 1 h 6481908"/>
              <a:gd name="connsiteX0" fmla="*/ 0 w 5180261"/>
              <a:gd name="connsiteY0" fmla="*/ 0 h 6284301"/>
              <a:gd name="connsiteX1" fmla="*/ 5068394 w 5180261"/>
              <a:gd name="connsiteY1" fmla="*/ 6892 h 6284301"/>
              <a:gd name="connsiteX2" fmla="*/ 5180261 w 5180261"/>
              <a:gd name="connsiteY2" fmla="*/ 6284301 h 6284301"/>
              <a:gd name="connsiteX3" fmla="*/ 343595 w 5180261"/>
              <a:gd name="connsiteY3" fmla="*/ 6249610 h 6284301"/>
              <a:gd name="connsiteX4" fmla="*/ 0 w 5180261"/>
              <a:gd name="connsiteY4" fmla="*/ 0 h 6284301"/>
              <a:gd name="connsiteX0" fmla="*/ 0 w 5180261"/>
              <a:gd name="connsiteY0" fmla="*/ 0 h 6284301"/>
              <a:gd name="connsiteX1" fmla="*/ 5068394 w 5180261"/>
              <a:gd name="connsiteY1" fmla="*/ 6892 h 6284301"/>
              <a:gd name="connsiteX2" fmla="*/ 5180261 w 5180261"/>
              <a:gd name="connsiteY2" fmla="*/ 6284301 h 6284301"/>
              <a:gd name="connsiteX3" fmla="*/ 343595 w 5180261"/>
              <a:gd name="connsiteY3" fmla="*/ 6249610 h 6284301"/>
              <a:gd name="connsiteX4" fmla="*/ 0 w 5180261"/>
              <a:gd name="connsiteY4" fmla="*/ 0 h 6284301"/>
              <a:gd name="connsiteX0" fmla="*/ 0 w 5180261"/>
              <a:gd name="connsiteY0" fmla="*/ 0 h 6284301"/>
              <a:gd name="connsiteX1" fmla="*/ 5068394 w 5180261"/>
              <a:gd name="connsiteY1" fmla="*/ 6892 h 6284301"/>
              <a:gd name="connsiteX2" fmla="*/ 5180261 w 5180261"/>
              <a:gd name="connsiteY2" fmla="*/ 6284301 h 6284301"/>
              <a:gd name="connsiteX3" fmla="*/ 631927 w 5180261"/>
              <a:gd name="connsiteY3" fmla="*/ 6249610 h 6284301"/>
              <a:gd name="connsiteX4" fmla="*/ 0 w 5180261"/>
              <a:gd name="connsiteY4" fmla="*/ 0 h 6284301"/>
              <a:gd name="connsiteX0" fmla="*/ 0 w 5252344"/>
              <a:gd name="connsiteY0" fmla="*/ 0 h 6264540"/>
              <a:gd name="connsiteX1" fmla="*/ 5068394 w 5252344"/>
              <a:gd name="connsiteY1" fmla="*/ 6892 h 6264540"/>
              <a:gd name="connsiteX2" fmla="*/ 5252344 w 5252344"/>
              <a:gd name="connsiteY2" fmla="*/ 6264540 h 6264540"/>
              <a:gd name="connsiteX3" fmla="*/ 631927 w 5252344"/>
              <a:gd name="connsiteY3" fmla="*/ 6249610 h 6264540"/>
              <a:gd name="connsiteX4" fmla="*/ 0 w 5252344"/>
              <a:gd name="connsiteY4" fmla="*/ 0 h 6264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52344" h="6264540">
                <a:moveTo>
                  <a:pt x="0" y="0"/>
                </a:moveTo>
                <a:cubicBezTo>
                  <a:pt x="1761548" y="140620"/>
                  <a:pt x="3378929" y="4595"/>
                  <a:pt x="5068394" y="6892"/>
                </a:cubicBezTo>
                <a:lnTo>
                  <a:pt x="5252344" y="6264540"/>
                </a:lnTo>
                <a:lnTo>
                  <a:pt x="631927" y="624961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193711E2-821F-37AF-7296-B6DCF0331947}"/>
              </a:ext>
            </a:extLst>
          </p:cNvPr>
          <p:cNvGrpSpPr/>
          <p:nvPr/>
        </p:nvGrpSpPr>
        <p:grpSpPr>
          <a:xfrm>
            <a:off x="-2765688" y="4629972"/>
            <a:ext cx="594107" cy="3293535"/>
            <a:chOff x="6079104" y="3235805"/>
            <a:chExt cx="594107" cy="3293535"/>
          </a:xfrm>
          <a:scene3d>
            <a:camera prst="perspectiveFront"/>
            <a:lightRig rig="threePt" dir="t"/>
          </a:scene3d>
        </p:grpSpPr>
        <p:grpSp>
          <p:nvGrpSpPr>
            <p:cNvPr id="1025" name="Group 1024">
              <a:extLst>
                <a:ext uri="{FF2B5EF4-FFF2-40B4-BE49-F238E27FC236}">
                  <a16:creationId xmlns:a16="http://schemas.microsoft.com/office/drawing/2014/main" id="{76A7E6EF-A421-1D37-C930-596C94C9132F}"/>
                </a:ext>
              </a:extLst>
            </p:cNvPr>
            <p:cNvGrpSpPr/>
            <p:nvPr/>
          </p:nvGrpSpPr>
          <p:grpSpPr>
            <a:xfrm rot="335740">
              <a:off x="6387756" y="3235805"/>
              <a:ext cx="285455" cy="320142"/>
              <a:chOff x="6028832" y="3044304"/>
              <a:chExt cx="285455" cy="320142"/>
            </a:xfrm>
          </p:grpSpPr>
          <p:sp>
            <p:nvSpPr>
              <p:cNvPr id="1040" name="Rectangle 1039">
                <a:extLst>
                  <a:ext uri="{FF2B5EF4-FFF2-40B4-BE49-F238E27FC236}">
                    <a16:creationId xmlns:a16="http://schemas.microsoft.com/office/drawing/2014/main" id="{B3996605-0B43-8D9A-0439-DDAD60DB5BEC}"/>
                  </a:ext>
                </a:extLst>
              </p:cNvPr>
              <p:cNvSpPr/>
              <p:nvPr/>
            </p:nvSpPr>
            <p:spPr>
              <a:xfrm rot="16200000">
                <a:off x="6117600" y="3061220"/>
                <a:ext cx="213603" cy="17977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1" name="Arc 1040">
                <a:extLst>
                  <a:ext uri="{FF2B5EF4-FFF2-40B4-BE49-F238E27FC236}">
                    <a16:creationId xmlns:a16="http://schemas.microsoft.com/office/drawing/2014/main" id="{CFB7DBA0-5B4F-0635-59C8-1F9B4A1C304B}"/>
                  </a:ext>
                </a:extLst>
              </p:cNvPr>
              <p:cNvSpPr/>
              <p:nvPr/>
            </p:nvSpPr>
            <p:spPr>
              <a:xfrm rot="21329122">
                <a:off x="6028832" y="3110403"/>
                <a:ext cx="228589" cy="254043"/>
              </a:xfrm>
              <a:prstGeom prst="arc">
                <a:avLst>
                  <a:gd name="adj1" fmla="val 6246832"/>
                  <a:gd name="adj2" fmla="val 18894665"/>
                </a:avLst>
              </a:prstGeom>
              <a:ln w="76200">
                <a:gradFill>
                  <a:gsLst>
                    <a:gs pos="0">
                      <a:schemeClr val="tx1"/>
                    </a:gs>
                    <a:gs pos="40000">
                      <a:schemeClr val="bg1"/>
                    </a:gs>
                    <a:gs pos="7700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027" name="Group 1026">
              <a:extLst>
                <a:ext uri="{FF2B5EF4-FFF2-40B4-BE49-F238E27FC236}">
                  <a16:creationId xmlns:a16="http://schemas.microsoft.com/office/drawing/2014/main" id="{7AD6C878-15F2-43F3-9463-5586E0172AE1}"/>
                </a:ext>
              </a:extLst>
            </p:cNvPr>
            <p:cNvGrpSpPr/>
            <p:nvPr/>
          </p:nvGrpSpPr>
          <p:grpSpPr>
            <a:xfrm>
              <a:off x="6079104" y="6209198"/>
              <a:ext cx="285455" cy="320142"/>
              <a:chOff x="6028832" y="3044304"/>
              <a:chExt cx="285455" cy="320142"/>
            </a:xfrm>
          </p:grpSpPr>
          <p:sp>
            <p:nvSpPr>
              <p:cNvPr id="1038" name="Rectangle 1037">
                <a:extLst>
                  <a:ext uri="{FF2B5EF4-FFF2-40B4-BE49-F238E27FC236}">
                    <a16:creationId xmlns:a16="http://schemas.microsoft.com/office/drawing/2014/main" id="{148E5899-91D1-A942-8855-7478720DFCC7}"/>
                  </a:ext>
                </a:extLst>
              </p:cNvPr>
              <p:cNvSpPr/>
              <p:nvPr/>
            </p:nvSpPr>
            <p:spPr>
              <a:xfrm rot="16200000">
                <a:off x="6117600" y="3061220"/>
                <a:ext cx="213603" cy="17977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9" name="Arc 1038">
                <a:extLst>
                  <a:ext uri="{FF2B5EF4-FFF2-40B4-BE49-F238E27FC236}">
                    <a16:creationId xmlns:a16="http://schemas.microsoft.com/office/drawing/2014/main" id="{2507E5B5-DCBC-D292-91F9-3D45F185B68F}"/>
                  </a:ext>
                </a:extLst>
              </p:cNvPr>
              <p:cNvSpPr/>
              <p:nvPr/>
            </p:nvSpPr>
            <p:spPr>
              <a:xfrm rot="21329122">
                <a:off x="6028832" y="3110403"/>
                <a:ext cx="228589" cy="254043"/>
              </a:xfrm>
              <a:prstGeom prst="arc">
                <a:avLst>
                  <a:gd name="adj1" fmla="val 6246832"/>
                  <a:gd name="adj2" fmla="val 18894665"/>
                </a:avLst>
              </a:prstGeom>
              <a:ln w="76200">
                <a:gradFill>
                  <a:gsLst>
                    <a:gs pos="0">
                      <a:schemeClr val="tx1"/>
                    </a:gs>
                    <a:gs pos="40000">
                      <a:schemeClr val="bg1"/>
                    </a:gs>
                    <a:gs pos="7700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028" name="Group 1027">
              <a:extLst>
                <a:ext uri="{FF2B5EF4-FFF2-40B4-BE49-F238E27FC236}">
                  <a16:creationId xmlns:a16="http://schemas.microsoft.com/office/drawing/2014/main" id="{A8395DAD-9756-0582-DF25-1ADA3B332AFF}"/>
                </a:ext>
              </a:extLst>
            </p:cNvPr>
            <p:cNvGrpSpPr/>
            <p:nvPr/>
          </p:nvGrpSpPr>
          <p:grpSpPr>
            <a:xfrm>
              <a:off x="6340177" y="3916274"/>
              <a:ext cx="285455" cy="320142"/>
              <a:chOff x="6028832" y="3044304"/>
              <a:chExt cx="285455" cy="320142"/>
            </a:xfrm>
          </p:grpSpPr>
          <p:sp>
            <p:nvSpPr>
              <p:cNvPr id="1036" name="Rectangle 1035">
                <a:extLst>
                  <a:ext uri="{FF2B5EF4-FFF2-40B4-BE49-F238E27FC236}">
                    <a16:creationId xmlns:a16="http://schemas.microsoft.com/office/drawing/2014/main" id="{D34001F6-9D17-856D-5C9D-6C2937015294}"/>
                  </a:ext>
                </a:extLst>
              </p:cNvPr>
              <p:cNvSpPr/>
              <p:nvPr/>
            </p:nvSpPr>
            <p:spPr>
              <a:xfrm rot="16200000">
                <a:off x="6117600" y="3061220"/>
                <a:ext cx="213603" cy="17977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7" name="Arc 1036">
                <a:extLst>
                  <a:ext uri="{FF2B5EF4-FFF2-40B4-BE49-F238E27FC236}">
                    <a16:creationId xmlns:a16="http://schemas.microsoft.com/office/drawing/2014/main" id="{3604CAF6-EFFB-88DC-2D06-8AC3602F5509}"/>
                  </a:ext>
                </a:extLst>
              </p:cNvPr>
              <p:cNvSpPr/>
              <p:nvPr/>
            </p:nvSpPr>
            <p:spPr>
              <a:xfrm rot="21329122">
                <a:off x="6028832" y="3110403"/>
                <a:ext cx="228589" cy="254043"/>
              </a:xfrm>
              <a:prstGeom prst="arc">
                <a:avLst>
                  <a:gd name="adj1" fmla="val 6246832"/>
                  <a:gd name="adj2" fmla="val 18894665"/>
                </a:avLst>
              </a:prstGeom>
              <a:ln w="76200">
                <a:gradFill>
                  <a:gsLst>
                    <a:gs pos="0">
                      <a:schemeClr val="tx1"/>
                    </a:gs>
                    <a:gs pos="40000">
                      <a:schemeClr val="bg1"/>
                    </a:gs>
                    <a:gs pos="7700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029" name="Group 1028">
              <a:extLst>
                <a:ext uri="{FF2B5EF4-FFF2-40B4-BE49-F238E27FC236}">
                  <a16:creationId xmlns:a16="http://schemas.microsoft.com/office/drawing/2014/main" id="{3F576A2C-D512-200C-A511-694FFF49B7E6}"/>
                </a:ext>
              </a:extLst>
            </p:cNvPr>
            <p:cNvGrpSpPr/>
            <p:nvPr/>
          </p:nvGrpSpPr>
          <p:grpSpPr>
            <a:xfrm>
              <a:off x="6224402" y="4629973"/>
              <a:ext cx="285455" cy="320142"/>
              <a:chOff x="6028832" y="3044304"/>
              <a:chExt cx="285455" cy="320142"/>
            </a:xfrm>
          </p:grpSpPr>
          <p:sp>
            <p:nvSpPr>
              <p:cNvPr id="1034" name="Rectangle 1033">
                <a:extLst>
                  <a:ext uri="{FF2B5EF4-FFF2-40B4-BE49-F238E27FC236}">
                    <a16:creationId xmlns:a16="http://schemas.microsoft.com/office/drawing/2014/main" id="{9C24AB9A-DE09-47AC-6B29-CF99CFE2EC5E}"/>
                  </a:ext>
                </a:extLst>
              </p:cNvPr>
              <p:cNvSpPr/>
              <p:nvPr/>
            </p:nvSpPr>
            <p:spPr>
              <a:xfrm rot="16200000">
                <a:off x="6117600" y="3061220"/>
                <a:ext cx="213603" cy="17977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5" name="Arc 1034">
                <a:extLst>
                  <a:ext uri="{FF2B5EF4-FFF2-40B4-BE49-F238E27FC236}">
                    <a16:creationId xmlns:a16="http://schemas.microsoft.com/office/drawing/2014/main" id="{0DECBCF5-507D-9C2E-9BC0-C5DFEB537F87}"/>
                  </a:ext>
                </a:extLst>
              </p:cNvPr>
              <p:cNvSpPr/>
              <p:nvPr/>
            </p:nvSpPr>
            <p:spPr>
              <a:xfrm rot="21329122">
                <a:off x="6028832" y="3110403"/>
                <a:ext cx="228589" cy="254043"/>
              </a:xfrm>
              <a:prstGeom prst="arc">
                <a:avLst>
                  <a:gd name="adj1" fmla="val 6246832"/>
                  <a:gd name="adj2" fmla="val 18894665"/>
                </a:avLst>
              </a:prstGeom>
              <a:ln w="76200">
                <a:gradFill>
                  <a:gsLst>
                    <a:gs pos="0">
                      <a:schemeClr val="tx1"/>
                    </a:gs>
                    <a:gs pos="40000">
                      <a:schemeClr val="bg1"/>
                    </a:gs>
                    <a:gs pos="7700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031" name="Group 1030">
              <a:extLst>
                <a:ext uri="{FF2B5EF4-FFF2-40B4-BE49-F238E27FC236}">
                  <a16:creationId xmlns:a16="http://schemas.microsoft.com/office/drawing/2014/main" id="{67E1D4C2-7EB5-4865-F851-CD62698F1226}"/>
                </a:ext>
              </a:extLst>
            </p:cNvPr>
            <p:cNvGrpSpPr/>
            <p:nvPr/>
          </p:nvGrpSpPr>
          <p:grpSpPr>
            <a:xfrm>
              <a:off x="6142261" y="5427544"/>
              <a:ext cx="285455" cy="320142"/>
              <a:chOff x="6028832" y="3044304"/>
              <a:chExt cx="285455" cy="320142"/>
            </a:xfrm>
          </p:grpSpPr>
          <p:sp>
            <p:nvSpPr>
              <p:cNvPr id="1032" name="Rectangle 1031">
                <a:extLst>
                  <a:ext uri="{FF2B5EF4-FFF2-40B4-BE49-F238E27FC236}">
                    <a16:creationId xmlns:a16="http://schemas.microsoft.com/office/drawing/2014/main" id="{AB34934A-859C-45AE-DB77-9413785FABDD}"/>
                  </a:ext>
                </a:extLst>
              </p:cNvPr>
              <p:cNvSpPr/>
              <p:nvPr/>
            </p:nvSpPr>
            <p:spPr>
              <a:xfrm rot="16200000">
                <a:off x="6117600" y="3061220"/>
                <a:ext cx="213603" cy="17977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3" name="Arc 1032">
                <a:extLst>
                  <a:ext uri="{FF2B5EF4-FFF2-40B4-BE49-F238E27FC236}">
                    <a16:creationId xmlns:a16="http://schemas.microsoft.com/office/drawing/2014/main" id="{34DFA241-60FB-EEF0-11DE-B0773E4293FD}"/>
                  </a:ext>
                </a:extLst>
              </p:cNvPr>
              <p:cNvSpPr/>
              <p:nvPr/>
            </p:nvSpPr>
            <p:spPr>
              <a:xfrm rot="21329122">
                <a:off x="6028832" y="3110403"/>
                <a:ext cx="228589" cy="254043"/>
              </a:xfrm>
              <a:prstGeom prst="arc">
                <a:avLst>
                  <a:gd name="adj1" fmla="val 6246832"/>
                  <a:gd name="adj2" fmla="val 18894665"/>
                </a:avLst>
              </a:prstGeom>
              <a:ln w="76200">
                <a:gradFill>
                  <a:gsLst>
                    <a:gs pos="0">
                      <a:schemeClr val="tx1"/>
                    </a:gs>
                    <a:gs pos="40000">
                      <a:schemeClr val="bg1"/>
                    </a:gs>
                    <a:gs pos="7700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272272488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Tm="8991">
        <p159:morph option="byObject"/>
      </p:transition>
    </mc:Choice>
    <mc:Fallback>
      <p:transition spd="slow" advTm="899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708260-A17C-F16F-8217-3911764377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ình Nền Mầm Non Đẹp Ngộ Nghĩnh, Dễ Thương Nhất">
            <a:extLst>
              <a:ext uri="{FF2B5EF4-FFF2-40B4-BE49-F238E27FC236}">
                <a16:creationId xmlns:a16="http://schemas.microsoft.com/office/drawing/2014/main" id="{FC5CC4D8-21FE-0A1E-D2CC-8084D78D947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928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>
            <a:extLst>
              <a:ext uri="{FF2B5EF4-FFF2-40B4-BE49-F238E27FC236}">
                <a16:creationId xmlns:a16="http://schemas.microsoft.com/office/drawing/2014/main" id="{6604B78B-5608-39B9-F963-08F208D65A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FEDA2A7-BBDC-AC9D-701A-C232FA359FB8}"/>
              </a:ext>
            </a:extLst>
          </p:cNvPr>
          <p:cNvSpPr/>
          <p:nvPr/>
        </p:nvSpPr>
        <p:spPr>
          <a:xfrm flipV="1">
            <a:off x="6117184" y="3112346"/>
            <a:ext cx="3373568" cy="3669454"/>
          </a:xfrm>
          <a:custGeom>
            <a:avLst/>
            <a:gdLst>
              <a:gd name="connsiteX0" fmla="*/ 0 w 5104436"/>
              <a:gd name="connsiteY0" fmla="*/ 0 h 6568633"/>
              <a:gd name="connsiteX1" fmla="*/ 4899938 w 5104436"/>
              <a:gd name="connsiteY1" fmla="*/ 0 h 6568633"/>
              <a:gd name="connsiteX2" fmla="*/ 5104436 w 5104436"/>
              <a:gd name="connsiteY2" fmla="*/ 204498 h 6568633"/>
              <a:gd name="connsiteX3" fmla="*/ 5104436 w 5104436"/>
              <a:gd name="connsiteY3" fmla="*/ 6364135 h 6568633"/>
              <a:gd name="connsiteX4" fmla="*/ 4899938 w 5104436"/>
              <a:gd name="connsiteY4" fmla="*/ 6568633 h 6568633"/>
              <a:gd name="connsiteX5" fmla="*/ 0 w 5104436"/>
              <a:gd name="connsiteY5" fmla="*/ 6568633 h 6568633"/>
              <a:gd name="connsiteX0" fmla="*/ 0 w 5104436"/>
              <a:gd name="connsiteY0" fmla="*/ 0 h 6607177"/>
              <a:gd name="connsiteX1" fmla="*/ 4899938 w 5104436"/>
              <a:gd name="connsiteY1" fmla="*/ 0 h 6607177"/>
              <a:gd name="connsiteX2" fmla="*/ 5104436 w 5104436"/>
              <a:gd name="connsiteY2" fmla="*/ 204498 h 6607177"/>
              <a:gd name="connsiteX3" fmla="*/ 5104436 w 5104436"/>
              <a:gd name="connsiteY3" fmla="*/ 6364135 h 6607177"/>
              <a:gd name="connsiteX4" fmla="*/ 4899938 w 5104436"/>
              <a:gd name="connsiteY4" fmla="*/ 6568633 h 6607177"/>
              <a:gd name="connsiteX5" fmla="*/ 0 w 5104436"/>
              <a:gd name="connsiteY5" fmla="*/ 6568633 h 6607177"/>
              <a:gd name="connsiteX6" fmla="*/ 0 w 5104436"/>
              <a:gd name="connsiteY6" fmla="*/ 0 h 6607177"/>
              <a:gd name="connsiteX0" fmla="*/ 0 w 5104436"/>
              <a:gd name="connsiteY0" fmla="*/ 0 h 6607177"/>
              <a:gd name="connsiteX1" fmla="*/ 4899938 w 5104436"/>
              <a:gd name="connsiteY1" fmla="*/ 0 h 6607177"/>
              <a:gd name="connsiteX2" fmla="*/ 5104436 w 5104436"/>
              <a:gd name="connsiteY2" fmla="*/ 204498 h 6607177"/>
              <a:gd name="connsiteX3" fmla="*/ 5104436 w 5104436"/>
              <a:gd name="connsiteY3" fmla="*/ 6364135 h 6607177"/>
              <a:gd name="connsiteX4" fmla="*/ 4899938 w 5104436"/>
              <a:gd name="connsiteY4" fmla="*/ 6568633 h 6607177"/>
              <a:gd name="connsiteX5" fmla="*/ 0 w 5104436"/>
              <a:gd name="connsiteY5" fmla="*/ 6568633 h 6607177"/>
              <a:gd name="connsiteX6" fmla="*/ 0 w 5104436"/>
              <a:gd name="connsiteY6" fmla="*/ 0 h 6607177"/>
              <a:gd name="connsiteX0" fmla="*/ 0 w 5104436"/>
              <a:gd name="connsiteY0" fmla="*/ 0 h 6607177"/>
              <a:gd name="connsiteX1" fmla="*/ 4899938 w 5104436"/>
              <a:gd name="connsiteY1" fmla="*/ 0 h 6607177"/>
              <a:gd name="connsiteX2" fmla="*/ 5104436 w 5104436"/>
              <a:gd name="connsiteY2" fmla="*/ 204498 h 6607177"/>
              <a:gd name="connsiteX3" fmla="*/ 5104436 w 5104436"/>
              <a:gd name="connsiteY3" fmla="*/ 6364135 h 6607177"/>
              <a:gd name="connsiteX4" fmla="*/ 4899938 w 5104436"/>
              <a:gd name="connsiteY4" fmla="*/ 6568633 h 6607177"/>
              <a:gd name="connsiteX5" fmla="*/ 0 w 5104436"/>
              <a:gd name="connsiteY5" fmla="*/ 6568633 h 6607177"/>
              <a:gd name="connsiteX6" fmla="*/ 0 w 5104436"/>
              <a:gd name="connsiteY6" fmla="*/ 0 h 6607177"/>
              <a:gd name="connsiteX0" fmla="*/ 0 w 5104436"/>
              <a:gd name="connsiteY0" fmla="*/ 0 h 6634554"/>
              <a:gd name="connsiteX1" fmla="*/ 4899938 w 5104436"/>
              <a:gd name="connsiteY1" fmla="*/ 0 h 6634554"/>
              <a:gd name="connsiteX2" fmla="*/ 5104436 w 5104436"/>
              <a:gd name="connsiteY2" fmla="*/ 204498 h 6634554"/>
              <a:gd name="connsiteX3" fmla="*/ 5104436 w 5104436"/>
              <a:gd name="connsiteY3" fmla="*/ 6364135 h 6634554"/>
              <a:gd name="connsiteX4" fmla="*/ 4899938 w 5104436"/>
              <a:gd name="connsiteY4" fmla="*/ 6568633 h 6634554"/>
              <a:gd name="connsiteX5" fmla="*/ 221455 w 5104436"/>
              <a:gd name="connsiteY5" fmla="*/ 6603324 h 6634554"/>
              <a:gd name="connsiteX6" fmla="*/ 0 w 5104436"/>
              <a:gd name="connsiteY6" fmla="*/ 0 h 6634554"/>
              <a:gd name="connsiteX0" fmla="*/ 0 w 5104436"/>
              <a:gd name="connsiteY0" fmla="*/ 0 h 6634554"/>
              <a:gd name="connsiteX1" fmla="*/ 4899938 w 5104436"/>
              <a:gd name="connsiteY1" fmla="*/ 0 h 6634554"/>
              <a:gd name="connsiteX2" fmla="*/ 5104436 w 5104436"/>
              <a:gd name="connsiteY2" fmla="*/ 204498 h 6634554"/>
              <a:gd name="connsiteX3" fmla="*/ 4899938 w 5104436"/>
              <a:gd name="connsiteY3" fmla="*/ 6568633 h 6634554"/>
              <a:gd name="connsiteX4" fmla="*/ 221455 w 5104436"/>
              <a:gd name="connsiteY4" fmla="*/ 6603324 h 6634554"/>
              <a:gd name="connsiteX5" fmla="*/ 0 w 5104436"/>
              <a:gd name="connsiteY5" fmla="*/ 0 h 6634554"/>
              <a:gd name="connsiteX0" fmla="*/ 0 w 5216303"/>
              <a:gd name="connsiteY0" fmla="*/ 0 h 6624464"/>
              <a:gd name="connsiteX1" fmla="*/ 4899938 w 5216303"/>
              <a:gd name="connsiteY1" fmla="*/ 0 h 6624464"/>
              <a:gd name="connsiteX2" fmla="*/ 5104436 w 5216303"/>
              <a:gd name="connsiteY2" fmla="*/ 204498 h 6624464"/>
              <a:gd name="connsiteX3" fmla="*/ 5216303 w 5216303"/>
              <a:gd name="connsiteY3" fmla="*/ 6481907 h 6624464"/>
              <a:gd name="connsiteX4" fmla="*/ 221455 w 5216303"/>
              <a:gd name="connsiteY4" fmla="*/ 6603324 h 6624464"/>
              <a:gd name="connsiteX5" fmla="*/ 0 w 5216303"/>
              <a:gd name="connsiteY5" fmla="*/ 0 h 6624464"/>
              <a:gd name="connsiteX0" fmla="*/ 0 w 5216303"/>
              <a:gd name="connsiteY0" fmla="*/ 0 h 6481907"/>
              <a:gd name="connsiteX1" fmla="*/ 4899938 w 5216303"/>
              <a:gd name="connsiteY1" fmla="*/ 0 h 6481907"/>
              <a:gd name="connsiteX2" fmla="*/ 5104436 w 5216303"/>
              <a:gd name="connsiteY2" fmla="*/ 204498 h 6481907"/>
              <a:gd name="connsiteX3" fmla="*/ 5216303 w 5216303"/>
              <a:gd name="connsiteY3" fmla="*/ 6481907 h 6481907"/>
              <a:gd name="connsiteX4" fmla="*/ 379637 w 5216303"/>
              <a:gd name="connsiteY4" fmla="*/ 6447216 h 6481907"/>
              <a:gd name="connsiteX5" fmla="*/ 0 w 5216303"/>
              <a:gd name="connsiteY5" fmla="*/ 0 h 6481907"/>
              <a:gd name="connsiteX0" fmla="*/ 0 w 5216303"/>
              <a:gd name="connsiteY0" fmla="*/ 0 h 6481907"/>
              <a:gd name="connsiteX1" fmla="*/ 4899938 w 5216303"/>
              <a:gd name="connsiteY1" fmla="*/ 0 h 6481907"/>
              <a:gd name="connsiteX2" fmla="*/ 5104436 w 5216303"/>
              <a:gd name="connsiteY2" fmla="*/ 204498 h 6481907"/>
              <a:gd name="connsiteX3" fmla="*/ 5216303 w 5216303"/>
              <a:gd name="connsiteY3" fmla="*/ 6481907 h 6481907"/>
              <a:gd name="connsiteX4" fmla="*/ 379637 w 5216303"/>
              <a:gd name="connsiteY4" fmla="*/ 6447216 h 6481907"/>
              <a:gd name="connsiteX5" fmla="*/ 0 w 5216303"/>
              <a:gd name="connsiteY5" fmla="*/ 0 h 6481907"/>
              <a:gd name="connsiteX0" fmla="*/ 0 w 5216303"/>
              <a:gd name="connsiteY0" fmla="*/ 699039 h 7180946"/>
              <a:gd name="connsiteX1" fmla="*/ 5104436 w 5216303"/>
              <a:gd name="connsiteY1" fmla="*/ 903537 h 7180946"/>
              <a:gd name="connsiteX2" fmla="*/ 5216303 w 5216303"/>
              <a:gd name="connsiteY2" fmla="*/ 7180946 h 7180946"/>
              <a:gd name="connsiteX3" fmla="*/ 379637 w 5216303"/>
              <a:gd name="connsiteY3" fmla="*/ 7146255 h 7180946"/>
              <a:gd name="connsiteX4" fmla="*/ 0 w 5216303"/>
              <a:gd name="connsiteY4" fmla="*/ 699039 h 7180946"/>
              <a:gd name="connsiteX0" fmla="*/ 0 w 5216303"/>
              <a:gd name="connsiteY0" fmla="*/ 460787 h 6942694"/>
              <a:gd name="connsiteX1" fmla="*/ 5104436 w 5216303"/>
              <a:gd name="connsiteY1" fmla="*/ 665285 h 6942694"/>
              <a:gd name="connsiteX2" fmla="*/ 5216303 w 5216303"/>
              <a:gd name="connsiteY2" fmla="*/ 6942694 h 6942694"/>
              <a:gd name="connsiteX3" fmla="*/ 379637 w 5216303"/>
              <a:gd name="connsiteY3" fmla="*/ 6908003 h 6942694"/>
              <a:gd name="connsiteX4" fmla="*/ 0 w 5216303"/>
              <a:gd name="connsiteY4" fmla="*/ 460787 h 6942694"/>
              <a:gd name="connsiteX0" fmla="*/ 0 w 5216303"/>
              <a:gd name="connsiteY0" fmla="*/ 101063 h 6582970"/>
              <a:gd name="connsiteX1" fmla="*/ 5104436 w 5216303"/>
              <a:gd name="connsiteY1" fmla="*/ 305561 h 6582970"/>
              <a:gd name="connsiteX2" fmla="*/ 5216303 w 5216303"/>
              <a:gd name="connsiteY2" fmla="*/ 6582970 h 6582970"/>
              <a:gd name="connsiteX3" fmla="*/ 379637 w 5216303"/>
              <a:gd name="connsiteY3" fmla="*/ 6548279 h 6582970"/>
              <a:gd name="connsiteX4" fmla="*/ 0 w 5216303"/>
              <a:gd name="connsiteY4" fmla="*/ 101063 h 6582970"/>
              <a:gd name="connsiteX0" fmla="*/ 0 w 5216303"/>
              <a:gd name="connsiteY0" fmla="*/ -1 h 6481906"/>
              <a:gd name="connsiteX1" fmla="*/ 5104436 w 5216303"/>
              <a:gd name="connsiteY1" fmla="*/ 204497 h 6481906"/>
              <a:gd name="connsiteX2" fmla="*/ 5216303 w 5216303"/>
              <a:gd name="connsiteY2" fmla="*/ 6481906 h 6481906"/>
              <a:gd name="connsiteX3" fmla="*/ 379637 w 5216303"/>
              <a:gd name="connsiteY3" fmla="*/ 6447215 h 6481906"/>
              <a:gd name="connsiteX4" fmla="*/ 0 w 5216303"/>
              <a:gd name="connsiteY4" fmla="*/ -1 h 6481906"/>
              <a:gd name="connsiteX0" fmla="*/ 0 w 5216303"/>
              <a:gd name="connsiteY0" fmla="*/ 1 h 6481908"/>
              <a:gd name="connsiteX1" fmla="*/ 5104436 w 5216303"/>
              <a:gd name="connsiteY1" fmla="*/ 204499 h 6481908"/>
              <a:gd name="connsiteX2" fmla="*/ 5216303 w 5216303"/>
              <a:gd name="connsiteY2" fmla="*/ 6481908 h 6481908"/>
              <a:gd name="connsiteX3" fmla="*/ 379637 w 5216303"/>
              <a:gd name="connsiteY3" fmla="*/ 6447217 h 6481908"/>
              <a:gd name="connsiteX4" fmla="*/ 0 w 5216303"/>
              <a:gd name="connsiteY4" fmla="*/ 1 h 6481908"/>
              <a:gd name="connsiteX0" fmla="*/ 0 w 5180261"/>
              <a:gd name="connsiteY0" fmla="*/ 0 h 6284301"/>
              <a:gd name="connsiteX1" fmla="*/ 5068394 w 5180261"/>
              <a:gd name="connsiteY1" fmla="*/ 6892 h 6284301"/>
              <a:gd name="connsiteX2" fmla="*/ 5180261 w 5180261"/>
              <a:gd name="connsiteY2" fmla="*/ 6284301 h 6284301"/>
              <a:gd name="connsiteX3" fmla="*/ 343595 w 5180261"/>
              <a:gd name="connsiteY3" fmla="*/ 6249610 h 6284301"/>
              <a:gd name="connsiteX4" fmla="*/ 0 w 5180261"/>
              <a:gd name="connsiteY4" fmla="*/ 0 h 6284301"/>
              <a:gd name="connsiteX0" fmla="*/ 0 w 5180261"/>
              <a:gd name="connsiteY0" fmla="*/ 0 h 6284301"/>
              <a:gd name="connsiteX1" fmla="*/ 5068394 w 5180261"/>
              <a:gd name="connsiteY1" fmla="*/ 6892 h 6284301"/>
              <a:gd name="connsiteX2" fmla="*/ 5180261 w 5180261"/>
              <a:gd name="connsiteY2" fmla="*/ 6284301 h 6284301"/>
              <a:gd name="connsiteX3" fmla="*/ 343595 w 5180261"/>
              <a:gd name="connsiteY3" fmla="*/ 6249610 h 6284301"/>
              <a:gd name="connsiteX4" fmla="*/ 0 w 5180261"/>
              <a:gd name="connsiteY4" fmla="*/ 0 h 6284301"/>
              <a:gd name="connsiteX0" fmla="*/ 0 w 5180261"/>
              <a:gd name="connsiteY0" fmla="*/ 0 h 6284301"/>
              <a:gd name="connsiteX1" fmla="*/ 5068394 w 5180261"/>
              <a:gd name="connsiteY1" fmla="*/ 6892 h 6284301"/>
              <a:gd name="connsiteX2" fmla="*/ 5180261 w 5180261"/>
              <a:gd name="connsiteY2" fmla="*/ 6284301 h 6284301"/>
              <a:gd name="connsiteX3" fmla="*/ 631927 w 5180261"/>
              <a:gd name="connsiteY3" fmla="*/ 6249610 h 6284301"/>
              <a:gd name="connsiteX4" fmla="*/ 0 w 5180261"/>
              <a:gd name="connsiteY4" fmla="*/ 0 h 6284301"/>
              <a:gd name="connsiteX0" fmla="*/ 0 w 5252344"/>
              <a:gd name="connsiteY0" fmla="*/ 0 h 6264540"/>
              <a:gd name="connsiteX1" fmla="*/ 5068394 w 5252344"/>
              <a:gd name="connsiteY1" fmla="*/ 6892 h 6264540"/>
              <a:gd name="connsiteX2" fmla="*/ 5252344 w 5252344"/>
              <a:gd name="connsiteY2" fmla="*/ 6264540 h 6264540"/>
              <a:gd name="connsiteX3" fmla="*/ 631927 w 5252344"/>
              <a:gd name="connsiteY3" fmla="*/ 6249610 h 6264540"/>
              <a:gd name="connsiteX4" fmla="*/ 0 w 5252344"/>
              <a:gd name="connsiteY4" fmla="*/ 0 h 6264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52344" h="6264540">
                <a:moveTo>
                  <a:pt x="0" y="0"/>
                </a:moveTo>
                <a:cubicBezTo>
                  <a:pt x="1761548" y="140620"/>
                  <a:pt x="3378929" y="4595"/>
                  <a:pt x="5068394" y="6892"/>
                </a:cubicBezTo>
                <a:lnTo>
                  <a:pt x="5252344" y="6264540"/>
                </a:lnTo>
                <a:lnTo>
                  <a:pt x="631927" y="6249610"/>
                </a:lnTo>
                <a:lnTo>
                  <a:pt x="0" y="0"/>
                </a:lnTo>
                <a:close/>
              </a:path>
            </a:pathLst>
          </a:custGeom>
          <a:pattFill prst="pct80">
            <a:fgClr>
              <a:srgbClr val="00B050"/>
            </a:fgClr>
            <a:bgClr>
              <a:schemeClr val="bg1"/>
            </a:bgClr>
          </a:patt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6239B9CD-BB4B-DCC5-BBF2-0F6500FAB80D}"/>
              </a:ext>
            </a:extLst>
          </p:cNvPr>
          <p:cNvSpPr/>
          <p:nvPr/>
        </p:nvSpPr>
        <p:spPr>
          <a:xfrm rot="169657" flipV="1">
            <a:off x="2978411" y="3043074"/>
            <a:ext cx="3373568" cy="3669454"/>
          </a:xfrm>
          <a:custGeom>
            <a:avLst/>
            <a:gdLst>
              <a:gd name="connsiteX0" fmla="*/ 0 w 5104436"/>
              <a:gd name="connsiteY0" fmla="*/ 0 h 6568633"/>
              <a:gd name="connsiteX1" fmla="*/ 4899938 w 5104436"/>
              <a:gd name="connsiteY1" fmla="*/ 0 h 6568633"/>
              <a:gd name="connsiteX2" fmla="*/ 5104436 w 5104436"/>
              <a:gd name="connsiteY2" fmla="*/ 204498 h 6568633"/>
              <a:gd name="connsiteX3" fmla="*/ 5104436 w 5104436"/>
              <a:gd name="connsiteY3" fmla="*/ 6364135 h 6568633"/>
              <a:gd name="connsiteX4" fmla="*/ 4899938 w 5104436"/>
              <a:gd name="connsiteY4" fmla="*/ 6568633 h 6568633"/>
              <a:gd name="connsiteX5" fmla="*/ 0 w 5104436"/>
              <a:gd name="connsiteY5" fmla="*/ 6568633 h 6568633"/>
              <a:gd name="connsiteX0" fmla="*/ 0 w 5104436"/>
              <a:gd name="connsiteY0" fmla="*/ 0 h 6607177"/>
              <a:gd name="connsiteX1" fmla="*/ 4899938 w 5104436"/>
              <a:gd name="connsiteY1" fmla="*/ 0 h 6607177"/>
              <a:gd name="connsiteX2" fmla="*/ 5104436 w 5104436"/>
              <a:gd name="connsiteY2" fmla="*/ 204498 h 6607177"/>
              <a:gd name="connsiteX3" fmla="*/ 5104436 w 5104436"/>
              <a:gd name="connsiteY3" fmla="*/ 6364135 h 6607177"/>
              <a:gd name="connsiteX4" fmla="*/ 4899938 w 5104436"/>
              <a:gd name="connsiteY4" fmla="*/ 6568633 h 6607177"/>
              <a:gd name="connsiteX5" fmla="*/ 0 w 5104436"/>
              <a:gd name="connsiteY5" fmla="*/ 6568633 h 6607177"/>
              <a:gd name="connsiteX6" fmla="*/ 0 w 5104436"/>
              <a:gd name="connsiteY6" fmla="*/ 0 h 6607177"/>
              <a:gd name="connsiteX0" fmla="*/ 0 w 5104436"/>
              <a:gd name="connsiteY0" fmla="*/ 0 h 6607177"/>
              <a:gd name="connsiteX1" fmla="*/ 4899938 w 5104436"/>
              <a:gd name="connsiteY1" fmla="*/ 0 h 6607177"/>
              <a:gd name="connsiteX2" fmla="*/ 5104436 w 5104436"/>
              <a:gd name="connsiteY2" fmla="*/ 204498 h 6607177"/>
              <a:gd name="connsiteX3" fmla="*/ 5104436 w 5104436"/>
              <a:gd name="connsiteY3" fmla="*/ 6364135 h 6607177"/>
              <a:gd name="connsiteX4" fmla="*/ 4899938 w 5104436"/>
              <a:gd name="connsiteY4" fmla="*/ 6568633 h 6607177"/>
              <a:gd name="connsiteX5" fmla="*/ 0 w 5104436"/>
              <a:gd name="connsiteY5" fmla="*/ 6568633 h 6607177"/>
              <a:gd name="connsiteX6" fmla="*/ 0 w 5104436"/>
              <a:gd name="connsiteY6" fmla="*/ 0 h 6607177"/>
              <a:gd name="connsiteX0" fmla="*/ 0 w 5104436"/>
              <a:gd name="connsiteY0" fmla="*/ 0 h 6607177"/>
              <a:gd name="connsiteX1" fmla="*/ 4899938 w 5104436"/>
              <a:gd name="connsiteY1" fmla="*/ 0 h 6607177"/>
              <a:gd name="connsiteX2" fmla="*/ 5104436 w 5104436"/>
              <a:gd name="connsiteY2" fmla="*/ 204498 h 6607177"/>
              <a:gd name="connsiteX3" fmla="*/ 5104436 w 5104436"/>
              <a:gd name="connsiteY3" fmla="*/ 6364135 h 6607177"/>
              <a:gd name="connsiteX4" fmla="*/ 4899938 w 5104436"/>
              <a:gd name="connsiteY4" fmla="*/ 6568633 h 6607177"/>
              <a:gd name="connsiteX5" fmla="*/ 0 w 5104436"/>
              <a:gd name="connsiteY5" fmla="*/ 6568633 h 6607177"/>
              <a:gd name="connsiteX6" fmla="*/ 0 w 5104436"/>
              <a:gd name="connsiteY6" fmla="*/ 0 h 6607177"/>
              <a:gd name="connsiteX0" fmla="*/ 0 w 5104436"/>
              <a:gd name="connsiteY0" fmla="*/ 0 h 6634554"/>
              <a:gd name="connsiteX1" fmla="*/ 4899938 w 5104436"/>
              <a:gd name="connsiteY1" fmla="*/ 0 h 6634554"/>
              <a:gd name="connsiteX2" fmla="*/ 5104436 w 5104436"/>
              <a:gd name="connsiteY2" fmla="*/ 204498 h 6634554"/>
              <a:gd name="connsiteX3" fmla="*/ 5104436 w 5104436"/>
              <a:gd name="connsiteY3" fmla="*/ 6364135 h 6634554"/>
              <a:gd name="connsiteX4" fmla="*/ 4899938 w 5104436"/>
              <a:gd name="connsiteY4" fmla="*/ 6568633 h 6634554"/>
              <a:gd name="connsiteX5" fmla="*/ 221455 w 5104436"/>
              <a:gd name="connsiteY5" fmla="*/ 6603324 h 6634554"/>
              <a:gd name="connsiteX6" fmla="*/ 0 w 5104436"/>
              <a:gd name="connsiteY6" fmla="*/ 0 h 6634554"/>
              <a:gd name="connsiteX0" fmla="*/ 0 w 5104436"/>
              <a:gd name="connsiteY0" fmla="*/ 0 h 6634554"/>
              <a:gd name="connsiteX1" fmla="*/ 4899938 w 5104436"/>
              <a:gd name="connsiteY1" fmla="*/ 0 h 6634554"/>
              <a:gd name="connsiteX2" fmla="*/ 5104436 w 5104436"/>
              <a:gd name="connsiteY2" fmla="*/ 204498 h 6634554"/>
              <a:gd name="connsiteX3" fmla="*/ 4899938 w 5104436"/>
              <a:gd name="connsiteY3" fmla="*/ 6568633 h 6634554"/>
              <a:gd name="connsiteX4" fmla="*/ 221455 w 5104436"/>
              <a:gd name="connsiteY4" fmla="*/ 6603324 h 6634554"/>
              <a:gd name="connsiteX5" fmla="*/ 0 w 5104436"/>
              <a:gd name="connsiteY5" fmla="*/ 0 h 6634554"/>
              <a:gd name="connsiteX0" fmla="*/ 0 w 5216303"/>
              <a:gd name="connsiteY0" fmla="*/ 0 h 6624464"/>
              <a:gd name="connsiteX1" fmla="*/ 4899938 w 5216303"/>
              <a:gd name="connsiteY1" fmla="*/ 0 h 6624464"/>
              <a:gd name="connsiteX2" fmla="*/ 5104436 w 5216303"/>
              <a:gd name="connsiteY2" fmla="*/ 204498 h 6624464"/>
              <a:gd name="connsiteX3" fmla="*/ 5216303 w 5216303"/>
              <a:gd name="connsiteY3" fmla="*/ 6481907 h 6624464"/>
              <a:gd name="connsiteX4" fmla="*/ 221455 w 5216303"/>
              <a:gd name="connsiteY4" fmla="*/ 6603324 h 6624464"/>
              <a:gd name="connsiteX5" fmla="*/ 0 w 5216303"/>
              <a:gd name="connsiteY5" fmla="*/ 0 h 6624464"/>
              <a:gd name="connsiteX0" fmla="*/ 0 w 5216303"/>
              <a:gd name="connsiteY0" fmla="*/ 0 h 6481907"/>
              <a:gd name="connsiteX1" fmla="*/ 4899938 w 5216303"/>
              <a:gd name="connsiteY1" fmla="*/ 0 h 6481907"/>
              <a:gd name="connsiteX2" fmla="*/ 5104436 w 5216303"/>
              <a:gd name="connsiteY2" fmla="*/ 204498 h 6481907"/>
              <a:gd name="connsiteX3" fmla="*/ 5216303 w 5216303"/>
              <a:gd name="connsiteY3" fmla="*/ 6481907 h 6481907"/>
              <a:gd name="connsiteX4" fmla="*/ 379637 w 5216303"/>
              <a:gd name="connsiteY4" fmla="*/ 6447216 h 6481907"/>
              <a:gd name="connsiteX5" fmla="*/ 0 w 5216303"/>
              <a:gd name="connsiteY5" fmla="*/ 0 h 6481907"/>
              <a:gd name="connsiteX0" fmla="*/ 0 w 5216303"/>
              <a:gd name="connsiteY0" fmla="*/ 0 h 6481907"/>
              <a:gd name="connsiteX1" fmla="*/ 4899938 w 5216303"/>
              <a:gd name="connsiteY1" fmla="*/ 0 h 6481907"/>
              <a:gd name="connsiteX2" fmla="*/ 5104436 w 5216303"/>
              <a:gd name="connsiteY2" fmla="*/ 204498 h 6481907"/>
              <a:gd name="connsiteX3" fmla="*/ 5216303 w 5216303"/>
              <a:gd name="connsiteY3" fmla="*/ 6481907 h 6481907"/>
              <a:gd name="connsiteX4" fmla="*/ 379637 w 5216303"/>
              <a:gd name="connsiteY4" fmla="*/ 6447216 h 6481907"/>
              <a:gd name="connsiteX5" fmla="*/ 0 w 5216303"/>
              <a:gd name="connsiteY5" fmla="*/ 0 h 6481907"/>
              <a:gd name="connsiteX0" fmla="*/ 0 w 5216303"/>
              <a:gd name="connsiteY0" fmla="*/ 699039 h 7180946"/>
              <a:gd name="connsiteX1" fmla="*/ 5104436 w 5216303"/>
              <a:gd name="connsiteY1" fmla="*/ 903537 h 7180946"/>
              <a:gd name="connsiteX2" fmla="*/ 5216303 w 5216303"/>
              <a:gd name="connsiteY2" fmla="*/ 7180946 h 7180946"/>
              <a:gd name="connsiteX3" fmla="*/ 379637 w 5216303"/>
              <a:gd name="connsiteY3" fmla="*/ 7146255 h 7180946"/>
              <a:gd name="connsiteX4" fmla="*/ 0 w 5216303"/>
              <a:gd name="connsiteY4" fmla="*/ 699039 h 7180946"/>
              <a:gd name="connsiteX0" fmla="*/ 0 w 5216303"/>
              <a:gd name="connsiteY0" fmla="*/ 460787 h 6942694"/>
              <a:gd name="connsiteX1" fmla="*/ 5104436 w 5216303"/>
              <a:gd name="connsiteY1" fmla="*/ 665285 h 6942694"/>
              <a:gd name="connsiteX2" fmla="*/ 5216303 w 5216303"/>
              <a:gd name="connsiteY2" fmla="*/ 6942694 h 6942694"/>
              <a:gd name="connsiteX3" fmla="*/ 379637 w 5216303"/>
              <a:gd name="connsiteY3" fmla="*/ 6908003 h 6942694"/>
              <a:gd name="connsiteX4" fmla="*/ 0 w 5216303"/>
              <a:gd name="connsiteY4" fmla="*/ 460787 h 6942694"/>
              <a:gd name="connsiteX0" fmla="*/ 0 w 5216303"/>
              <a:gd name="connsiteY0" fmla="*/ 101063 h 6582970"/>
              <a:gd name="connsiteX1" fmla="*/ 5104436 w 5216303"/>
              <a:gd name="connsiteY1" fmla="*/ 305561 h 6582970"/>
              <a:gd name="connsiteX2" fmla="*/ 5216303 w 5216303"/>
              <a:gd name="connsiteY2" fmla="*/ 6582970 h 6582970"/>
              <a:gd name="connsiteX3" fmla="*/ 379637 w 5216303"/>
              <a:gd name="connsiteY3" fmla="*/ 6548279 h 6582970"/>
              <a:gd name="connsiteX4" fmla="*/ 0 w 5216303"/>
              <a:gd name="connsiteY4" fmla="*/ 101063 h 6582970"/>
              <a:gd name="connsiteX0" fmla="*/ 0 w 5216303"/>
              <a:gd name="connsiteY0" fmla="*/ -1 h 6481906"/>
              <a:gd name="connsiteX1" fmla="*/ 5104436 w 5216303"/>
              <a:gd name="connsiteY1" fmla="*/ 204497 h 6481906"/>
              <a:gd name="connsiteX2" fmla="*/ 5216303 w 5216303"/>
              <a:gd name="connsiteY2" fmla="*/ 6481906 h 6481906"/>
              <a:gd name="connsiteX3" fmla="*/ 379637 w 5216303"/>
              <a:gd name="connsiteY3" fmla="*/ 6447215 h 6481906"/>
              <a:gd name="connsiteX4" fmla="*/ 0 w 5216303"/>
              <a:gd name="connsiteY4" fmla="*/ -1 h 6481906"/>
              <a:gd name="connsiteX0" fmla="*/ 0 w 5216303"/>
              <a:gd name="connsiteY0" fmla="*/ 1 h 6481908"/>
              <a:gd name="connsiteX1" fmla="*/ 5104436 w 5216303"/>
              <a:gd name="connsiteY1" fmla="*/ 204499 h 6481908"/>
              <a:gd name="connsiteX2" fmla="*/ 5216303 w 5216303"/>
              <a:gd name="connsiteY2" fmla="*/ 6481908 h 6481908"/>
              <a:gd name="connsiteX3" fmla="*/ 379637 w 5216303"/>
              <a:gd name="connsiteY3" fmla="*/ 6447217 h 6481908"/>
              <a:gd name="connsiteX4" fmla="*/ 0 w 5216303"/>
              <a:gd name="connsiteY4" fmla="*/ 1 h 6481908"/>
              <a:gd name="connsiteX0" fmla="*/ 0 w 5180261"/>
              <a:gd name="connsiteY0" fmla="*/ 0 h 6284301"/>
              <a:gd name="connsiteX1" fmla="*/ 5068394 w 5180261"/>
              <a:gd name="connsiteY1" fmla="*/ 6892 h 6284301"/>
              <a:gd name="connsiteX2" fmla="*/ 5180261 w 5180261"/>
              <a:gd name="connsiteY2" fmla="*/ 6284301 h 6284301"/>
              <a:gd name="connsiteX3" fmla="*/ 343595 w 5180261"/>
              <a:gd name="connsiteY3" fmla="*/ 6249610 h 6284301"/>
              <a:gd name="connsiteX4" fmla="*/ 0 w 5180261"/>
              <a:gd name="connsiteY4" fmla="*/ 0 h 6284301"/>
              <a:gd name="connsiteX0" fmla="*/ 0 w 5180261"/>
              <a:gd name="connsiteY0" fmla="*/ 0 h 6284301"/>
              <a:gd name="connsiteX1" fmla="*/ 5068394 w 5180261"/>
              <a:gd name="connsiteY1" fmla="*/ 6892 h 6284301"/>
              <a:gd name="connsiteX2" fmla="*/ 5180261 w 5180261"/>
              <a:gd name="connsiteY2" fmla="*/ 6284301 h 6284301"/>
              <a:gd name="connsiteX3" fmla="*/ 343595 w 5180261"/>
              <a:gd name="connsiteY3" fmla="*/ 6249610 h 6284301"/>
              <a:gd name="connsiteX4" fmla="*/ 0 w 5180261"/>
              <a:gd name="connsiteY4" fmla="*/ 0 h 6284301"/>
              <a:gd name="connsiteX0" fmla="*/ 0 w 5180261"/>
              <a:gd name="connsiteY0" fmla="*/ 0 h 6284301"/>
              <a:gd name="connsiteX1" fmla="*/ 5068394 w 5180261"/>
              <a:gd name="connsiteY1" fmla="*/ 6892 h 6284301"/>
              <a:gd name="connsiteX2" fmla="*/ 5180261 w 5180261"/>
              <a:gd name="connsiteY2" fmla="*/ 6284301 h 6284301"/>
              <a:gd name="connsiteX3" fmla="*/ 631927 w 5180261"/>
              <a:gd name="connsiteY3" fmla="*/ 6249610 h 6284301"/>
              <a:gd name="connsiteX4" fmla="*/ 0 w 5180261"/>
              <a:gd name="connsiteY4" fmla="*/ 0 h 6284301"/>
              <a:gd name="connsiteX0" fmla="*/ 0 w 5252344"/>
              <a:gd name="connsiteY0" fmla="*/ 0 h 6264540"/>
              <a:gd name="connsiteX1" fmla="*/ 5068394 w 5252344"/>
              <a:gd name="connsiteY1" fmla="*/ 6892 h 6264540"/>
              <a:gd name="connsiteX2" fmla="*/ 5252344 w 5252344"/>
              <a:gd name="connsiteY2" fmla="*/ 6264540 h 6264540"/>
              <a:gd name="connsiteX3" fmla="*/ 631927 w 5252344"/>
              <a:gd name="connsiteY3" fmla="*/ 6249610 h 6264540"/>
              <a:gd name="connsiteX4" fmla="*/ 0 w 5252344"/>
              <a:gd name="connsiteY4" fmla="*/ 0 h 6264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52344" h="6264540">
                <a:moveTo>
                  <a:pt x="0" y="0"/>
                </a:moveTo>
                <a:cubicBezTo>
                  <a:pt x="1761548" y="140620"/>
                  <a:pt x="3378929" y="4595"/>
                  <a:pt x="5068394" y="6892"/>
                </a:cubicBezTo>
                <a:lnTo>
                  <a:pt x="5252344" y="6264540"/>
                </a:lnTo>
                <a:lnTo>
                  <a:pt x="631927" y="624961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187A00E8-0EC1-A941-C371-05CB21F779F5}"/>
              </a:ext>
            </a:extLst>
          </p:cNvPr>
          <p:cNvGrpSpPr/>
          <p:nvPr/>
        </p:nvGrpSpPr>
        <p:grpSpPr>
          <a:xfrm>
            <a:off x="-2765688" y="4629972"/>
            <a:ext cx="594107" cy="3293535"/>
            <a:chOff x="6079104" y="3235805"/>
            <a:chExt cx="594107" cy="3293535"/>
          </a:xfrm>
          <a:scene3d>
            <a:camera prst="perspectiveFront"/>
            <a:lightRig rig="threePt" dir="t"/>
          </a:scene3d>
        </p:grpSpPr>
        <p:grpSp>
          <p:nvGrpSpPr>
            <p:cNvPr id="1025" name="Group 1024">
              <a:extLst>
                <a:ext uri="{FF2B5EF4-FFF2-40B4-BE49-F238E27FC236}">
                  <a16:creationId xmlns:a16="http://schemas.microsoft.com/office/drawing/2014/main" id="{4E568501-0B7E-4335-657B-3841F39A7017}"/>
                </a:ext>
              </a:extLst>
            </p:cNvPr>
            <p:cNvGrpSpPr/>
            <p:nvPr/>
          </p:nvGrpSpPr>
          <p:grpSpPr>
            <a:xfrm rot="335740">
              <a:off x="6387756" y="3235805"/>
              <a:ext cx="285455" cy="320142"/>
              <a:chOff x="6028832" y="3044304"/>
              <a:chExt cx="285455" cy="320142"/>
            </a:xfrm>
          </p:grpSpPr>
          <p:sp>
            <p:nvSpPr>
              <p:cNvPr id="1040" name="Rectangle 1039">
                <a:extLst>
                  <a:ext uri="{FF2B5EF4-FFF2-40B4-BE49-F238E27FC236}">
                    <a16:creationId xmlns:a16="http://schemas.microsoft.com/office/drawing/2014/main" id="{52D6A718-A158-7678-FB93-6A56A29A7943}"/>
                  </a:ext>
                </a:extLst>
              </p:cNvPr>
              <p:cNvSpPr/>
              <p:nvPr/>
            </p:nvSpPr>
            <p:spPr>
              <a:xfrm rot="16200000">
                <a:off x="6117600" y="3061220"/>
                <a:ext cx="213603" cy="17977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1" name="Arc 1040">
                <a:extLst>
                  <a:ext uri="{FF2B5EF4-FFF2-40B4-BE49-F238E27FC236}">
                    <a16:creationId xmlns:a16="http://schemas.microsoft.com/office/drawing/2014/main" id="{C7713B65-07FB-655C-552B-F617C05CA530}"/>
                  </a:ext>
                </a:extLst>
              </p:cNvPr>
              <p:cNvSpPr/>
              <p:nvPr/>
            </p:nvSpPr>
            <p:spPr>
              <a:xfrm rot="21329122">
                <a:off x="6028832" y="3110403"/>
                <a:ext cx="228589" cy="254043"/>
              </a:xfrm>
              <a:prstGeom prst="arc">
                <a:avLst>
                  <a:gd name="adj1" fmla="val 6246832"/>
                  <a:gd name="adj2" fmla="val 18894665"/>
                </a:avLst>
              </a:prstGeom>
              <a:ln w="76200">
                <a:gradFill>
                  <a:gsLst>
                    <a:gs pos="0">
                      <a:schemeClr val="tx1"/>
                    </a:gs>
                    <a:gs pos="40000">
                      <a:schemeClr val="bg1"/>
                    </a:gs>
                    <a:gs pos="7700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027" name="Group 1026">
              <a:extLst>
                <a:ext uri="{FF2B5EF4-FFF2-40B4-BE49-F238E27FC236}">
                  <a16:creationId xmlns:a16="http://schemas.microsoft.com/office/drawing/2014/main" id="{1CDCBDB8-BB5F-F932-F214-7D387EA70673}"/>
                </a:ext>
              </a:extLst>
            </p:cNvPr>
            <p:cNvGrpSpPr/>
            <p:nvPr/>
          </p:nvGrpSpPr>
          <p:grpSpPr>
            <a:xfrm>
              <a:off x="6079104" y="6209198"/>
              <a:ext cx="285455" cy="320142"/>
              <a:chOff x="6028832" y="3044304"/>
              <a:chExt cx="285455" cy="320142"/>
            </a:xfrm>
          </p:grpSpPr>
          <p:sp>
            <p:nvSpPr>
              <p:cNvPr id="1038" name="Rectangle 1037">
                <a:extLst>
                  <a:ext uri="{FF2B5EF4-FFF2-40B4-BE49-F238E27FC236}">
                    <a16:creationId xmlns:a16="http://schemas.microsoft.com/office/drawing/2014/main" id="{FD5E0EB9-114E-FCB1-3E79-5FCD4C3BBE30}"/>
                  </a:ext>
                </a:extLst>
              </p:cNvPr>
              <p:cNvSpPr/>
              <p:nvPr/>
            </p:nvSpPr>
            <p:spPr>
              <a:xfrm rot="16200000">
                <a:off x="6117600" y="3061220"/>
                <a:ext cx="213603" cy="17977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9" name="Arc 1038">
                <a:extLst>
                  <a:ext uri="{FF2B5EF4-FFF2-40B4-BE49-F238E27FC236}">
                    <a16:creationId xmlns:a16="http://schemas.microsoft.com/office/drawing/2014/main" id="{86218590-8CAB-3A0B-0198-922F629E2B88}"/>
                  </a:ext>
                </a:extLst>
              </p:cNvPr>
              <p:cNvSpPr/>
              <p:nvPr/>
            </p:nvSpPr>
            <p:spPr>
              <a:xfrm rot="21329122">
                <a:off x="6028832" y="3110403"/>
                <a:ext cx="228589" cy="254043"/>
              </a:xfrm>
              <a:prstGeom prst="arc">
                <a:avLst>
                  <a:gd name="adj1" fmla="val 6246832"/>
                  <a:gd name="adj2" fmla="val 18894665"/>
                </a:avLst>
              </a:prstGeom>
              <a:ln w="76200">
                <a:gradFill>
                  <a:gsLst>
                    <a:gs pos="0">
                      <a:schemeClr val="tx1"/>
                    </a:gs>
                    <a:gs pos="40000">
                      <a:schemeClr val="bg1"/>
                    </a:gs>
                    <a:gs pos="7700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028" name="Group 1027">
              <a:extLst>
                <a:ext uri="{FF2B5EF4-FFF2-40B4-BE49-F238E27FC236}">
                  <a16:creationId xmlns:a16="http://schemas.microsoft.com/office/drawing/2014/main" id="{B3A41019-7021-5B93-A5A4-E41BFBCE0D64}"/>
                </a:ext>
              </a:extLst>
            </p:cNvPr>
            <p:cNvGrpSpPr/>
            <p:nvPr/>
          </p:nvGrpSpPr>
          <p:grpSpPr>
            <a:xfrm>
              <a:off x="6340177" y="3916274"/>
              <a:ext cx="285455" cy="320142"/>
              <a:chOff x="6028832" y="3044304"/>
              <a:chExt cx="285455" cy="320142"/>
            </a:xfrm>
          </p:grpSpPr>
          <p:sp>
            <p:nvSpPr>
              <p:cNvPr id="1036" name="Rectangle 1035">
                <a:extLst>
                  <a:ext uri="{FF2B5EF4-FFF2-40B4-BE49-F238E27FC236}">
                    <a16:creationId xmlns:a16="http://schemas.microsoft.com/office/drawing/2014/main" id="{1A390A2A-AFC4-878B-2735-33D4762E2BD9}"/>
                  </a:ext>
                </a:extLst>
              </p:cNvPr>
              <p:cNvSpPr/>
              <p:nvPr/>
            </p:nvSpPr>
            <p:spPr>
              <a:xfrm rot="16200000">
                <a:off x="6117600" y="3061220"/>
                <a:ext cx="213603" cy="17977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7" name="Arc 1036">
                <a:extLst>
                  <a:ext uri="{FF2B5EF4-FFF2-40B4-BE49-F238E27FC236}">
                    <a16:creationId xmlns:a16="http://schemas.microsoft.com/office/drawing/2014/main" id="{51B25AB0-FF35-ACFC-77C6-404DAEBE9EB4}"/>
                  </a:ext>
                </a:extLst>
              </p:cNvPr>
              <p:cNvSpPr/>
              <p:nvPr/>
            </p:nvSpPr>
            <p:spPr>
              <a:xfrm rot="21329122">
                <a:off x="6028832" y="3110403"/>
                <a:ext cx="228589" cy="254043"/>
              </a:xfrm>
              <a:prstGeom prst="arc">
                <a:avLst>
                  <a:gd name="adj1" fmla="val 6246832"/>
                  <a:gd name="adj2" fmla="val 18894665"/>
                </a:avLst>
              </a:prstGeom>
              <a:ln w="76200">
                <a:gradFill>
                  <a:gsLst>
                    <a:gs pos="0">
                      <a:schemeClr val="tx1"/>
                    </a:gs>
                    <a:gs pos="40000">
                      <a:schemeClr val="bg1"/>
                    </a:gs>
                    <a:gs pos="7700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029" name="Group 1028">
              <a:extLst>
                <a:ext uri="{FF2B5EF4-FFF2-40B4-BE49-F238E27FC236}">
                  <a16:creationId xmlns:a16="http://schemas.microsoft.com/office/drawing/2014/main" id="{F4D89B72-4282-0061-A7B8-3B113F94AA79}"/>
                </a:ext>
              </a:extLst>
            </p:cNvPr>
            <p:cNvGrpSpPr/>
            <p:nvPr/>
          </p:nvGrpSpPr>
          <p:grpSpPr>
            <a:xfrm>
              <a:off x="6224402" y="4629973"/>
              <a:ext cx="285455" cy="320142"/>
              <a:chOff x="6028832" y="3044304"/>
              <a:chExt cx="285455" cy="320142"/>
            </a:xfrm>
          </p:grpSpPr>
          <p:sp>
            <p:nvSpPr>
              <p:cNvPr id="1034" name="Rectangle 1033">
                <a:extLst>
                  <a:ext uri="{FF2B5EF4-FFF2-40B4-BE49-F238E27FC236}">
                    <a16:creationId xmlns:a16="http://schemas.microsoft.com/office/drawing/2014/main" id="{FCA5F98A-FB10-4543-8E5B-D613A0CBB2EF}"/>
                  </a:ext>
                </a:extLst>
              </p:cNvPr>
              <p:cNvSpPr/>
              <p:nvPr/>
            </p:nvSpPr>
            <p:spPr>
              <a:xfrm rot="16200000">
                <a:off x="6117600" y="3061220"/>
                <a:ext cx="213603" cy="17977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5" name="Arc 1034">
                <a:extLst>
                  <a:ext uri="{FF2B5EF4-FFF2-40B4-BE49-F238E27FC236}">
                    <a16:creationId xmlns:a16="http://schemas.microsoft.com/office/drawing/2014/main" id="{AF80A2E0-2DC5-9EB5-CE23-C1D07D5409DF}"/>
                  </a:ext>
                </a:extLst>
              </p:cNvPr>
              <p:cNvSpPr/>
              <p:nvPr/>
            </p:nvSpPr>
            <p:spPr>
              <a:xfrm rot="21329122">
                <a:off x="6028832" y="3110403"/>
                <a:ext cx="228589" cy="254043"/>
              </a:xfrm>
              <a:prstGeom prst="arc">
                <a:avLst>
                  <a:gd name="adj1" fmla="val 6246832"/>
                  <a:gd name="adj2" fmla="val 18894665"/>
                </a:avLst>
              </a:prstGeom>
              <a:ln w="76200">
                <a:gradFill>
                  <a:gsLst>
                    <a:gs pos="0">
                      <a:schemeClr val="tx1"/>
                    </a:gs>
                    <a:gs pos="40000">
                      <a:schemeClr val="bg1"/>
                    </a:gs>
                    <a:gs pos="7700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031" name="Group 1030">
              <a:extLst>
                <a:ext uri="{FF2B5EF4-FFF2-40B4-BE49-F238E27FC236}">
                  <a16:creationId xmlns:a16="http://schemas.microsoft.com/office/drawing/2014/main" id="{62B6DED2-E455-BD0D-DE67-841E5C0C14BE}"/>
                </a:ext>
              </a:extLst>
            </p:cNvPr>
            <p:cNvGrpSpPr/>
            <p:nvPr/>
          </p:nvGrpSpPr>
          <p:grpSpPr>
            <a:xfrm>
              <a:off x="6142261" y="5427544"/>
              <a:ext cx="285455" cy="320142"/>
              <a:chOff x="6028832" y="3044304"/>
              <a:chExt cx="285455" cy="320142"/>
            </a:xfrm>
          </p:grpSpPr>
          <p:sp>
            <p:nvSpPr>
              <p:cNvPr id="1032" name="Rectangle 1031">
                <a:extLst>
                  <a:ext uri="{FF2B5EF4-FFF2-40B4-BE49-F238E27FC236}">
                    <a16:creationId xmlns:a16="http://schemas.microsoft.com/office/drawing/2014/main" id="{89561694-16D5-8E39-B7F8-18CE8F426A87}"/>
                  </a:ext>
                </a:extLst>
              </p:cNvPr>
              <p:cNvSpPr/>
              <p:nvPr/>
            </p:nvSpPr>
            <p:spPr>
              <a:xfrm rot="16200000">
                <a:off x="6117600" y="3061220"/>
                <a:ext cx="213603" cy="17977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3" name="Arc 1032">
                <a:extLst>
                  <a:ext uri="{FF2B5EF4-FFF2-40B4-BE49-F238E27FC236}">
                    <a16:creationId xmlns:a16="http://schemas.microsoft.com/office/drawing/2014/main" id="{BD90EEE5-4AAC-0426-67B6-3F5FD2987661}"/>
                  </a:ext>
                </a:extLst>
              </p:cNvPr>
              <p:cNvSpPr/>
              <p:nvPr/>
            </p:nvSpPr>
            <p:spPr>
              <a:xfrm rot="21329122">
                <a:off x="6028832" y="3110403"/>
                <a:ext cx="228589" cy="254043"/>
              </a:xfrm>
              <a:prstGeom prst="arc">
                <a:avLst>
                  <a:gd name="adj1" fmla="val 6246832"/>
                  <a:gd name="adj2" fmla="val 18894665"/>
                </a:avLst>
              </a:prstGeom>
              <a:ln w="76200">
                <a:gradFill>
                  <a:gsLst>
                    <a:gs pos="0">
                      <a:schemeClr val="tx1"/>
                    </a:gs>
                    <a:gs pos="40000">
                      <a:schemeClr val="bg1"/>
                    </a:gs>
                    <a:gs pos="7700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3D9D8014-97A0-76AC-D146-5FF54259C15B}"/>
              </a:ext>
            </a:extLst>
          </p:cNvPr>
          <p:cNvSpPr/>
          <p:nvPr/>
        </p:nvSpPr>
        <p:spPr>
          <a:xfrm rot="257589" flipV="1">
            <a:off x="3007131" y="2837428"/>
            <a:ext cx="3373568" cy="3863617"/>
          </a:xfrm>
          <a:custGeom>
            <a:avLst/>
            <a:gdLst>
              <a:gd name="connsiteX0" fmla="*/ 0 w 5104436"/>
              <a:gd name="connsiteY0" fmla="*/ 0 h 6568633"/>
              <a:gd name="connsiteX1" fmla="*/ 4899938 w 5104436"/>
              <a:gd name="connsiteY1" fmla="*/ 0 h 6568633"/>
              <a:gd name="connsiteX2" fmla="*/ 5104436 w 5104436"/>
              <a:gd name="connsiteY2" fmla="*/ 204498 h 6568633"/>
              <a:gd name="connsiteX3" fmla="*/ 5104436 w 5104436"/>
              <a:gd name="connsiteY3" fmla="*/ 6364135 h 6568633"/>
              <a:gd name="connsiteX4" fmla="*/ 4899938 w 5104436"/>
              <a:gd name="connsiteY4" fmla="*/ 6568633 h 6568633"/>
              <a:gd name="connsiteX5" fmla="*/ 0 w 5104436"/>
              <a:gd name="connsiteY5" fmla="*/ 6568633 h 6568633"/>
              <a:gd name="connsiteX0" fmla="*/ 0 w 5104436"/>
              <a:gd name="connsiteY0" fmla="*/ 0 h 6607177"/>
              <a:gd name="connsiteX1" fmla="*/ 4899938 w 5104436"/>
              <a:gd name="connsiteY1" fmla="*/ 0 h 6607177"/>
              <a:gd name="connsiteX2" fmla="*/ 5104436 w 5104436"/>
              <a:gd name="connsiteY2" fmla="*/ 204498 h 6607177"/>
              <a:gd name="connsiteX3" fmla="*/ 5104436 w 5104436"/>
              <a:gd name="connsiteY3" fmla="*/ 6364135 h 6607177"/>
              <a:gd name="connsiteX4" fmla="*/ 4899938 w 5104436"/>
              <a:gd name="connsiteY4" fmla="*/ 6568633 h 6607177"/>
              <a:gd name="connsiteX5" fmla="*/ 0 w 5104436"/>
              <a:gd name="connsiteY5" fmla="*/ 6568633 h 6607177"/>
              <a:gd name="connsiteX6" fmla="*/ 0 w 5104436"/>
              <a:gd name="connsiteY6" fmla="*/ 0 h 6607177"/>
              <a:gd name="connsiteX0" fmla="*/ 0 w 5104436"/>
              <a:gd name="connsiteY0" fmla="*/ 0 h 6607177"/>
              <a:gd name="connsiteX1" fmla="*/ 4899938 w 5104436"/>
              <a:gd name="connsiteY1" fmla="*/ 0 h 6607177"/>
              <a:gd name="connsiteX2" fmla="*/ 5104436 w 5104436"/>
              <a:gd name="connsiteY2" fmla="*/ 204498 h 6607177"/>
              <a:gd name="connsiteX3" fmla="*/ 5104436 w 5104436"/>
              <a:gd name="connsiteY3" fmla="*/ 6364135 h 6607177"/>
              <a:gd name="connsiteX4" fmla="*/ 4899938 w 5104436"/>
              <a:gd name="connsiteY4" fmla="*/ 6568633 h 6607177"/>
              <a:gd name="connsiteX5" fmla="*/ 0 w 5104436"/>
              <a:gd name="connsiteY5" fmla="*/ 6568633 h 6607177"/>
              <a:gd name="connsiteX6" fmla="*/ 0 w 5104436"/>
              <a:gd name="connsiteY6" fmla="*/ 0 h 6607177"/>
              <a:gd name="connsiteX0" fmla="*/ 0 w 5104436"/>
              <a:gd name="connsiteY0" fmla="*/ 0 h 6607177"/>
              <a:gd name="connsiteX1" fmla="*/ 4899938 w 5104436"/>
              <a:gd name="connsiteY1" fmla="*/ 0 h 6607177"/>
              <a:gd name="connsiteX2" fmla="*/ 5104436 w 5104436"/>
              <a:gd name="connsiteY2" fmla="*/ 204498 h 6607177"/>
              <a:gd name="connsiteX3" fmla="*/ 5104436 w 5104436"/>
              <a:gd name="connsiteY3" fmla="*/ 6364135 h 6607177"/>
              <a:gd name="connsiteX4" fmla="*/ 4899938 w 5104436"/>
              <a:gd name="connsiteY4" fmla="*/ 6568633 h 6607177"/>
              <a:gd name="connsiteX5" fmla="*/ 0 w 5104436"/>
              <a:gd name="connsiteY5" fmla="*/ 6568633 h 6607177"/>
              <a:gd name="connsiteX6" fmla="*/ 0 w 5104436"/>
              <a:gd name="connsiteY6" fmla="*/ 0 h 6607177"/>
              <a:gd name="connsiteX0" fmla="*/ 0 w 5104436"/>
              <a:gd name="connsiteY0" fmla="*/ 0 h 6634554"/>
              <a:gd name="connsiteX1" fmla="*/ 4899938 w 5104436"/>
              <a:gd name="connsiteY1" fmla="*/ 0 h 6634554"/>
              <a:gd name="connsiteX2" fmla="*/ 5104436 w 5104436"/>
              <a:gd name="connsiteY2" fmla="*/ 204498 h 6634554"/>
              <a:gd name="connsiteX3" fmla="*/ 5104436 w 5104436"/>
              <a:gd name="connsiteY3" fmla="*/ 6364135 h 6634554"/>
              <a:gd name="connsiteX4" fmla="*/ 4899938 w 5104436"/>
              <a:gd name="connsiteY4" fmla="*/ 6568633 h 6634554"/>
              <a:gd name="connsiteX5" fmla="*/ 221455 w 5104436"/>
              <a:gd name="connsiteY5" fmla="*/ 6603324 h 6634554"/>
              <a:gd name="connsiteX6" fmla="*/ 0 w 5104436"/>
              <a:gd name="connsiteY6" fmla="*/ 0 h 6634554"/>
              <a:gd name="connsiteX0" fmla="*/ 0 w 5104436"/>
              <a:gd name="connsiteY0" fmla="*/ 0 h 6634554"/>
              <a:gd name="connsiteX1" fmla="*/ 4899938 w 5104436"/>
              <a:gd name="connsiteY1" fmla="*/ 0 h 6634554"/>
              <a:gd name="connsiteX2" fmla="*/ 5104436 w 5104436"/>
              <a:gd name="connsiteY2" fmla="*/ 204498 h 6634554"/>
              <a:gd name="connsiteX3" fmla="*/ 4899938 w 5104436"/>
              <a:gd name="connsiteY3" fmla="*/ 6568633 h 6634554"/>
              <a:gd name="connsiteX4" fmla="*/ 221455 w 5104436"/>
              <a:gd name="connsiteY4" fmla="*/ 6603324 h 6634554"/>
              <a:gd name="connsiteX5" fmla="*/ 0 w 5104436"/>
              <a:gd name="connsiteY5" fmla="*/ 0 h 6634554"/>
              <a:gd name="connsiteX0" fmla="*/ 0 w 5216303"/>
              <a:gd name="connsiteY0" fmla="*/ 0 h 6624464"/>
              <a:gd name="connsiteX1" fmla="*/ 4899938 w 5216303"/>
              <a:gd name="connsiteY1" fmla="*/ 0 h 6624464"/>
              <a:gd name="connsiteX2" fmla="*/ 5104436 w 5216303"/>
              <a:gd name="connsiteY2" fmla="*/ 204498 h 6624464"/>
              <a:gd name="connsiteX3" fmla="*/ 5216303 w 5216303"/>
              <a:gd name="connsiteY3" fmla="*/ 6481907 h 6624464"/>
              <a:gd name="connsiteX4" fmla="*/ 221455 w 5216303"/>
              <a:gd name="connsiteY4" fmla="*/ 6603324 h 6624464"/>
              <a:gd name="connsiteX5" fmla="*/ 0 w 5216303"/>
              <a:gd name="connsiteY5" fmla="*/ 0 h 6624464"/>
              <a:gd name="connsiteX0" fmla="*/ 0 w 5216303"/>
              <a:gd name="connsiteY0" fmla="*/ 0 h 6481907"/>
              <a:gd name="connsiteX1" fmla="*/ 4899938 w 5216303"/>
              <a:gd name="connsiteY1" fmla="*/ 0 h 6481907"/>
              <a:gd name="connsiteX2" fmla="*/ 5104436 w 5216303"/>
              <a:gd name="connsiteY2" fmla="*/ 204498 h 6481907"/>
              <a:gd name="connsiteX3" fmla="*/ 5216303 w 5216303"/>
              <a:gd name="connsiteY3" fmla="*/ 6481907 h 6481907"/>
              <a:gd name="connsiteX4" fmla="*/ 379637 w 5216303"/>
              <a:gd name="connsiteY4" fmla="*/ 6447216 h 6481907"/>
              <a:gd name="connsiteX5" fmla="*/ 0 w 5216303"/>
              <a:gd name="connsiteY5" fmla="*/ 0 h 6481907"/>
              <a:gd name="connsiteX0" fmla="*/ 0 w 5216303"/>
              <a:gd name="connsiteY0" fmla="*/ 0 h 6481907"/>
              <a:gd name="connsiteX1" fmla="*/ 4899938 w 5216303"/>
              <a:gd name="connsiteY1" fmla="*/ 0 h 6481907"/>
              <a:gd name="connsiteX2" fmla="*/ 5104436 w 5216303"/>
              <a:gd name="connsiteY2" fmla="*/ 204498 h 6481907"/>
              <a:gd name="connsiteX3" fmla="*/ 5216303 w 5216303"/>
              <a:gd name="connsiteY3" fmla="*/ 6481907 h 6481907"/>
              <a:gd name="connsiteX4" fmla="*/ 379637 w 5216303"/>
              <a:gd name="connsiteY4" fmla="*/ 6447216 h 6481907"/>
              <a:gd name="connsiteX5" fmla="*/ 0 w 5216303"/>
              <a:gd name="connsiteY5" fmla="*/ 0 h 6481907"/>
              <a:gd name="connsiteX0" fmla="*/ 0 w 5216303"/>
              <a:gd name="connsiteY0" fmla="*/ 699039 h 7180946"/>
              <a:gd name="connsiteX1" fmla="*/ 5104436 w 5216303"/>
              <a:gd name="connsiteY1" fmla="*/ 903537 h 7180946"/>
              <a:gd name="connsiteX2" fmla="*/ 5216303 w 5216303"/>
              <a:gd name="connsiteY2" fmla="*/ 7180946 h 7180946"/>
              <a:gd name="connsiteX3" fmla="*/ 379637 w 5216303"/>
              <a:gd name="connsiteY3" fmla="*/ 7146255 h 7180946"/>
              <a:gd name="connsiteX4" fmla="*/ 0 w 5216303"/>
              <a:gd name="connsiteY4" fmla="*/ 699039 h 7180946"/>
              <a:gd name="connsiteX0" fmla="*/ 0 w 5216303"/>
              <a:gd name="connsiteY0" fmla="*/ 460787 h 6942694"/>
              <a:gd name="connsiteX1" fmla="*/ 5104436 w 5216303"/>
              <a:gd name="connsiteY1" fmla="*/ 665285 h 6942694"/>
              <a:gd name="connsiteX2" fmla="*/ 5216303 w 5216303"/>
              <a:gd name="connsiteY2" fmla="*/ 6942694 h 6942694"/>
              <a:gd name="connsiteX3" fmla="*/ 379637 w 5216303"/>
              <a:gd name="connsiteY3" fmla="*/ 6908003 h 6942694"/>
              <a:gd name="connsiteX4" fmla="*/ 0 w 5216303"/>
              <a:gd name="connsiteY4" fmla="*/ 460787 h 6942694"/>
              <a:gd name="connsiteX0" fmla="*/ 0 w 5216303"/>
              <a:gd name="connsiteY0" fmla="*/ 101063 h 6582970"/>
              <a:gd name="connsiteX1" fmla="*/ 5104436 w 5216303"/>
              <a:gd name="connsiteY1" fmla="*/ 305561 h 6582970"/>
              <a:gd name="connsiteX2" fmla="*/ 5216303 w 5216303"/>
              <a:gd name="connsiteY2" fmla="*/ 6582970 h 6582970"/>
              <a:gd name="connsiteX3" fmla="*/ 379637 w 5216303"/>
              <a:gd name="connsiteY3" fmla="*/ 6548279 h 6582970"/>
              <a:gd name="connsiteX4" fmla="*/ 0 w 5216303"/>
              <a:gd name="connsiteY4" fmla="*/ 101063 h 6582970"/>
              <a:gd name="connsiteX0" fmla="*/ 0 w 5216303"/>
              <a:gd name="connsiteY0" fmla="*/ -1 h 6481906"/>
              <a:gd name="connsiteX1" fmla="*/ 5104436 w 5216303"/>
              <a:gd name="connsiteY1" fmla="*/ 204497 h 6481906"/>
              <a:gd name="connsiteX2" fmla="*/ 5216303 w 5216303"/>
              <a:gd name="connsiteY2" fmla="*/ 6481906 h 6481906"/>
              <a:gd name="connsiteX3" fmla="*/ 379637 w 5216303"/>
              <a:gd name="connsiteY3" fmla="*/ 6447215 h 6481906"/>
              <a:gd name="connsiteX4" fmla="*/ 0 w 5216303"/>
              <a:gd name="connsiteY4" fmla="*/ -1 h 6481906"/>
              <a:gd name="connsiteX0" fmla="*/ 0 w 5216303"/>
              <a:gd name="connsiteY0" fmla="*/ 1 h 6481908"/>
              <a:gd name="connsiteX1" fmla="*/ 5104436 w 5216303"/>
              <a:gd name="connsiteY1" fmla="*/ 204499 h 6481908"/>
              <a:gd name="connsiteX2" fmla="*/ 5216303 w 5216303"/>
              <a:gd name="connsiteY2" fmla="*/ 6481908 h 6481908"/>
              <a:gd name="connsiteX3" fmla="*/ 379637 w 5216303"/>
              <a:gd name="connsiteY3" fmla="*/ 6447217 h 6481908"/>
              <a:gd name="connsiteX4" fmla="*/ 0 w 5216303"/>
              <a:gd name="connsiteY4" fmla="*/ 1 h 6481908"/>
              <a:gd name="connsiteX0" fmla="*/ 0 w 5180261"/>
              <a:gd name="connsiteY0" fmla="*/ 0 h 6284301"/>
              <a:gd name="connsiteX1" fmla="*/ 5068394 w 5180261"/>
              <a:gd name="connsiteY1" fmla="*/ 6892 h 6284301"/>
              <a:gd name="connsiteX2" fmla="*/ 5180261 w 5180261"/>
              <a:gd name="connsiteY2" fmla="*/ 6284301 h 6284301"/>
              <a:gd name="connsiteX3" fmla="*/ 343595 w 5180261"/>
              <a:gd name="connsiteY3" fmla="*/ 6249610 h 6284301"/>
              <a:gd name="connsiteX4" fmla="*/ 0 w 5180261"/>
              <a:gd name="connsiteY4" fmla="*/ 0 h 6284301"/>
              <a:gd name="connsiteX0" fmla="*/ 0 w 5180261"/>
              <a:gd name="connsiteY0" fmla="*/ 0 h 6284301"/>
              <a:gd name="connsiteX1" fmla="*/ 5068394 w 5180261"/>
              <a:gd name="connsiteY1" fmla="*/ 6892 h 6284301"/>
              <a:gd name="connsiteX2" fmla="*/ 5180261 w 5180261"/>
              <a:gd name="connsiteY2" fmla="*/ 6284301 h 6284301"/>
              <a:gd name="connsiteX3" fmla="*/ 343595 w 5180261"/>
              <a:gd name="connsiteY3" fmla="*/ 6249610 h 6284301"/>
              <a:gd name="connsiteX4" fmla="*/ 0 w 5180261"/>
              <a:gd name="connsiteY4" fmla="*/ 0 h 6284301"/>
              <a:gd name="connsiteX0" fmla="*/ 0 w 5180261"/>
              <a:gd name="connsiteY0" fmla="*/ 0 h 6284301"/>
              <a:gd name="connsiteX1" fmla="*/ 5068394 w 5180261"/>
              <a:gd name="connsiteY1" fmla="*/ 6892 h 6284301"/>
              <a:gd name="connsiteX2" fmla="*/ 5180261 w 5180261"/>
              <a:gd name="connsiteY2" fmla="*/ 6284301 h 6284301"/>
              <a:gd name="connsiteX3" fmla="*/ 631927 w 5180261"/>
              <a:gd name="connsiteY3" fmla="*/ 6249610 h 6284301"/>
              <a:gd name="connsiteX4" fmla="*/ 0 w 5180261"/>
              <a:gd name="connsiteY4" fmla="*/ 0 h 6284301"/>
              <a:gd name="connsiteX0" fmla="*/ 0 w 5252344"/>
              <a:gd name="connsiteY0" fmla="*/ 0 h 6264540"/>
              <a:gd name="connsiteX1" fmla="*/ 5068394 w 5252344"/>
              <a:gd name="connsiteY1" fmla="*/ 6892 h 6264540"/>
              <a:gd name="connsiteX2" fmla="*/ 5252344 w 5252344"/>
              <a:gd name="connsiteY2" fmla="*/ 6264540 h 6264540"/>
              <a:gd name="connsiteX3" fmla="*/ 631927 w 5252344"/>
              <a:gd name="connsiteY3" fmla="*/ 6249610 h 6264540"/>
              <a:gd name="connsiteX4" fmla="*/ 0 w 5252344"/>
              <a:gd name="connsiteY4" fmla="*/ 0 h 6264540"/>
              <a:gd name="connsiteX0" fmla="*/ 0 w 5252344"/>
              <a:gd name="connsiteY0" fmla="*/ 0 h 6264540"/>
              <a:gd name="connsiteX1" fmla="*/ 5068394 w 5252344"/>
              <a:gd name="connsiteY1" fmla="*/ 6892 h 6264540"/>
              <a:gd name="connsiteX2" fmla="*/ 5252344 w 5252344"/>
              <a:gd name="connsiteY2" fmla="*/ 6264540 h 6264540"/>
              <a:gd name="connsiteX3" fmla="*/ 631927 w 5252344"/>
              <a:gd name="connsiteY3" fmla="*/ 6249610 h 6264540"/>
              <a:gd name="connsiteX4" fmla="*/ 0 w 5252344"/>
              <a:gd name="connsiteY4" fmla="*/ 0 h 6264540"/>
              <a:gd name="connsiteX0" fmla="*/ 0 w 5252344"/>
              <a:gd name="connsiteY0" fmla="*/ 0 h 6324846"/>
              <a:gd name="connsiteX1" fmla="*/ 5068394 w 5252344"/>
              <a:gd name="connsiteY1" fmla="*/ 6892 h 6324846"/>
              <a:gd name="connsiteX2" fmla="*/ 5252344 w 5252344"/>
              <a:gd name="connsiteY2" fmla="*/ 6264540 h 6324846"/>
              <a:gd name="connsiteX3" fmla="*/ 631927 w 5252344"/>
              <a:gd name="connsiteY3" fmla="*/ 6249610 h 6324846"/>
              <a:gd name="connsiteX4" fmla="*/ 0 w 5252344"/>
              <a:gd name="connsiteY4" fmla="*/ 0 h 6324846"/>
              <a:gd name="connsiteX0" fmla="*/ 0 w 5252344"/>
              <a:gd name="connsiteY0" fmla="*/ 0 h 6382760"/>
              <a:gd name="connsiteX1" fmla="*/ 5068394 w 5252344"/>
              <a:gd name="connsiteY1" fmla="*/ 6892 h 6382760"/>
              <a:gd name="connsiteX2" fmla="*/ 5252344 w 5252344"/>
              <a:gd name="connsiteY2" fmla="*/ 6264540 h 6382760"/>
              <a:gd name="connsiteX3" fmla="*/ 631927 w 5252344"/>
              <a:gd name="connsiteY3" fmla="*/ 6249610 h 6382760"/>
              <a:gd name="connsiteX4" fmla="*/ 0 w 5252344"/>
              <a:gd name="connsiteY4" fmla="*/ 0 h 6382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52344" h="6382760">
                <a:moveTo>
                  <a:pt x="0" y="0"/>
                </a:moveTo>
                <a:cubicBezTo>
                  <a:pt x="1793124" y="366857"/>
                  <a:pt x="3378929" y="4595"/>
                  <a:pt x="5068394" y="6892"/>
                </a:cubicBezTo>
                <a:lnTo>
                  <a:pt x="5252344" y="6264540"/>
                </a:lnTo>
                <a:cubicBezTo>
                  <a:pt x="3712205" y="6259563"/>
                  <a:pt x="2120956" y="6542830"/>
                  <a:pt x="631927" y="6249610"/>
                </a:cubicBezTo>
                <a:lnTo>
                  <a:pt x="0" y="0"/>
                </a:lnTo>
                <a:close/>
              </a:path>
            </a:pathLst>
          </a:custGeom>
          <a:pattFill prst="pct80">
            <a:fgClr>
              <a:srgbClr val="00B050"/>
            </a:fgClr>
            <a:bgClr>
              <a:schemeClr val="bg1"/>
            </a:bgClr>
          </a:patt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E62B524E-EB17-E25F-767C-6F6A32AD1DD0}"/>
              </a:ext>
            </a:extLst>
          </p:cNvPr>
          <p:cNvGrpSpPr/>
          <p:nvPr/>
        </p:nvGrpSpPr>
        <p:grpSpPr>
          <a:xfrm rot="258229">
            <a:off x="6099258" y="3153841"/>
            <a:ext cx="486009" cy="3225205"/>
            <a:chOff x="5639353" y="751658"/>
            <a:chExt cx="913293" cy="5388665"/>
          </a:xfrm>
        </p:grpSpPr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B55B574E-D1DF-A316-84BB-FD2A59131384}"/>
                </a:ext>
              </a:extLst>
            </p:cNvPr>
            <p:cNvGrpSpPr/>
            <p:nvPr/>
          </p:nvGrpSpPr>
          <p:grpSpPr>
            <a:xfrm>
              <a:off x="5639353" y="751658"/>
              <a:ext cx="913293" cy="325071"/>
              <a:chOff x="5532876" y="554235"/>
              <a:chExt cx="1180444" cy="420159"/>
            </a:xfrm>
          </p:grpSpPr>
          <p:sp>
            <p:nvSpPr>
              <p:cNvPr id="1062" name="Rectangle 1061">
                <a:extLst>
                  <a:ext uri="{FF2B5EF4-FFF2-40B4-BE49-F238E27FC236}">
                    <a16:creationId xmlns:a16="http://schemas.microsoft.com/office/drawing/2014/main" id="{641A6E43-F287-8CEC-71A8-2FC6B194C32A}"/>
                  </a:ext>
                </a:extLst>
              </p:cNvPr>
              <p:cNvSpPr/>
              <p:nvPr/>
            </p:nvSpPr>
            <p:spPr>
              <a:xfrm rot="16200000">
                <a:off x="6314300" y="564335"/>
                <a:ext cx="409119" cy="3889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3" name="Rectangle 1062">
                <a:extLst>
                  <a:ext uri="{FF2B5EF4-FFF2-40B4-BE49-F238E27FC236}">
                    <a16:creationId xmlns:a16="http://schemas.microsoft.com/office/drawing/2014/main" id="{CDE5382F-0965-4B3E-05AB-B31ED8A83DBB}"/>
                  </a:ext>
                </a:extLst>
              </p:cNvPr>
              <p:cNvSpPr/>
              <p:nvPr/>
            </p:nvSpPr>
            <p:spPr>
              <a:xfrm rot="16200000">
                <a:off x="5522776" y="575375"/>
                <a:ext cx="409119" cy="3889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4" name="Arc 1063">
                <a:extLst>
                  <a:ext uri="{FF2B5EF4-FFF2-40B4-BE49-F238E27FC236}">
                    <a16:creationId xmlns:a16="http://schemas.microsoft.com/office/drawing/2014/main" id="{895E4C68-1D4B-2BE2-DAA3-13B99C7417FD}"/>
                  </a:ext>
                </a:extLst>
              </p:cNvPr>
              <p:cNvSpPr/>
              <p:nvPr/>
            </p:nvSpPr>
            <p:spPr>
              <a:xfrm rot="16200000">
                <a:off x="6039982" y="407356"/>
                <a:ext cx="196530" cy="724960"/>
              </a:xfrm>
              <a:prstGeom prst="arc">
                <a:avLst>
                  <a:gd name="adj1" fmla="val 4555192"/>
                  <a:gd name="adj2" fmla="val 16464866"/>
                </a:avLst>
              </a:prstGeom>
              <a:ln w="76200">
                <a:gradFill>
                  <a:gsLst>
                    <a:gs pos="0">
                      <a:schemeClr val="tx1"/>
                    </a:gs>
                    <a:gs pos="40000">
                      <a:schemeClr val="bg1"/>
                    </a:gs>
                    <a:gs pos="7700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6824A2E7-5BCE-64C2-DAC3-0DAE528C7D4D}"/>
                </a:ext>
              </a:extLst>
            </p:cNvPr>
            <p:cNvGrpSpPr/>
            <p:nvPr/>
          </p:nvGrpSpPr>
          <p:grpSpPr>
            <a:xfrm>
              <a:off x="5639353" y="1655738"/>
              <a:ext cx="913293" cy="325071"/>
              <a:chOff x="5532876" y="554235"/>
              <a:chExt cx="1180444" cy="420159"/>
            </a:xfrm>
          </p:grpSpPr>
          <p:sp>
            <p:nvSpPr>
              <p:cNvPr id="1059" name="Rectangle 1058">
                <a:extLst>
                  <a:ext uri="{FF2B5EF4-FFF2-40B4-BE49-F238E27FC236}">
                    <a16:creationId xmlns:a16="http://schemas.microsoft.com/office/drawing/2014/main" id="{66EC7AE5-CCF7-A843-C0B6-D339EDAED134}"/>
                  </a:ext>
                </a:extLst>
              </p:cNvPr>
              <p:cNvSpPr/>
              <p:nvPr/>
            </p:nvSpPr>
            <p:spPr>
              <a:xfrm rot="16200000">
                <a:off x="6314300" y="564335"/>
                <a:ext cx="409119" cy="3889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0" name="Rectangle 1059">
                <a:extLst>
                  <a:ext uri="{FF2B5EF4-FFF2-40B4-BE49-F238E27FC236}">
                    <a16:creationId xmlns:a16="http://schemas.microsoft.com/office/drawing/2014/main" id="{2A143924-AC3C-2630-4049-E88CDE4D8151}"/>
                  </a:ext>
                </a:extLst>
              </p:cNvPr>
              <p:cNvSpPr/>
              <p:nvPr/>
            </p:nvSpPr>
            <p:spPr>
              <a:xfrm rot="16200000">
                <a:off x="5522776" y="575375"/>
                <a:ext cx="409119" cy="3889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1" name="Arc 1060">
                <a:extLst>
                  <a:ext uri="{FF2B5EF4-FFF2-40B4-BE49-F238E27FC236}">
                    <a16:creationId xmlns:a16="http://schemas.microsoft.com/office/drawing/2014/main" id="{E6DC5ABB-EACF-1857-6E03-F4015BE6862E}"/>
                  </a:ext>
                </a:extLst>
              </p:cNvPr>
              <p:cNvSpPr/>
              <p:nvPr/>
            </p:nvSpPr>
            <p:spPr>
              <a:xfrm rot="16200000">
                <a:off x="6039982" y="407356"/>
                <a:ext cx="196530" cy="724960"/>
              </a:xfrm>
              <a:prstGeom prst="arc">
                <a:avLst>
                  <a:gd name="adj1" fmla="val 4555192"/>
                  <a:gd name="adj2" fmla="val 16464866"/>
                </a:avLst>
              </a:prstGeom>
              <a:ln w="76200">
                <a:gradFill>
                  <a:gsLst>
                    <a:gs pos="0">
                      <a:schemeClr val="tx1"/>
                    </a:gs>
                    <a:gs pos="40000">
                      <a:schemeClr val="bg1"/>
                    </a:gs>
                    <a:gs pos="7700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A6B3AEBD-86D0-34D7-0B63-E7D166189F70}"/>
                </a:ext>
              </a:extLst>
            </p:cNvPr>
            <p:cNvGrpSpPr/>
            <p:nvPr/>
          </p:nvGrpSpPr>
          <p:grpSpPr>
            <a:xfrm>
              <a:off x="5639353" y="2530339"/>
              <a:ext cx="913293" cy="325071"/>
              <a:chOff x="5532876" y="554235"/>
              <a:chExt cx="1180444" cy="420159"/>
            </a:xfrm>
          </p:grpSpPr>
          <p:sp>
            <p:nvSpPr>
              <p:cNvPr id="1056" name="Rectangle 1055">
                <a:extLst>
                  <a:ext uri="{FF2B5EF4-FFF2-40B4-BE49-F238E27FC236}">
                    <a16:creationId xmlns:a16="http://schemas.microsoft.com/office/drawing/2014/main" id="{B3AF1EE7-96AC-2DD5-CD39-32D540F25571}"/>
                  </a:ext>
                </a:extLst>
              </p:cNvPr>
              <p:cNvSpPr/>
              <p:nvPr/>
            </p:nvSpPr>
            <p:spPr>
              <a:xfrm rot="16200000">
                <a:off x="6314300" y="564335"/>
                <a:ext cx="409119" cy="3889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7" name="Rectangle 1056">
                <a:extLst>
                  <a:ext uri="{FF2B5EF4-FFF2-40B4-BE49-F238E27FC236}">
                    <a16:creationId xmlns:a16="http://schemas.microsoft.com/office/drawing/2014/main" id="{72DCF437-4E91-F828-ED3C-D8E07BCF832B}"/>
                  </a:ext>
                </a:extLst>
              </p:cNvPr>
              <p:cNvSpPr/>
              <p:nvPr/>
            </p:nvSpPr>
            <p:spPr>
              <a:xfrm rot="16200000">
                <a:off x="5522776" y="575375"/>
                <a:ext cx="409119" cy="3889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8" name="Arc 1057">
                <a:extLst>
                  <a:ext uri="{FF2B5EF4-FFF2-40B4-BE49-F238E27FC236}">
                    <a16:creationId xmlns:a16="http://schemas.microsoft.com/office/drawing/2014/main" id="{5BA88E1F-811E-E173-E6CE-2FAC4A00F0D0}"/>
                  </a:ext>
                </a:extLst>
              </p:cNvPr>
              <p:cNvSpPr/>
              <p:nvPr/>
            </p:nvSpPr>
            <p:spPr>
              <a:xfrm rot="16200000">
                <a:off x="6039982" y="407356"/>
                <a:ext cx="196530" cy="724960"/>
              </a:xfrm>
              <a:prstGeom prst="arc">
                <a:avLst>
                  <a:gd name="adj1" fmla="val 4555192"/>
                  <a:gd name="adj2" fmla="val 16464866"/>
                </a:avLst>
              </a:prstGeom>
              <a:ln w="76200">
                <a:gradFill>
                  <a:gsLst>
                    <a:gs pos="0">
                      <a:schemeClr val="tx1"/>
                    </a:gs>
                    <a:gs pos="40000">
                      <a:schemeClr val="bg1"/>
                    </a:gs>
                    <a:gs pos="7700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024" name="Group 1023">
              <a:extLst>
                <a:ext uri="{FF2B5EF4-FFF2-40B4-BE49-F238E27FC236}">
                  <a16:creationId xmlns:a16="http://schemas.microsoft.com/office/drawing/2014/main" id="{79C5323F-46DC-3D5E-9073-BC9FC2430A3D}"/>
                </a:ext>
              </a:extLst>
            </p:cNvPr>
            <p:cNvGrpSpPr/>
            <p:nvPr/>
          </p:nvGrpSpPr>
          <p:grpSpPr>
            <a:xfrm>
              <a:off x="5639353" y="3378074"/>
              <a:ext cx="913293" cy="325071"/>
              <a:chOff x="5532876" y="554235"/>
              <a:chExt cx="1180444" cy="420159"/>
            </a:xfrm>
          </p:grpSpPr>
          <p:sp>
            <p:nvSpPr>
              <p:cNvPr id="1053" name="Rectangle 1052">
                <a:extLst>
                  <a:ext uri="{FF2B5EF4-FFF2-40B4-BE49-F238E27FC236}">
                    <a16:creationId xmlns:a16="http://schemas.microsoft.com/office/drawing/2014/main" id="{EDC64EF1-6FB0-1125-6041-78E260A49670}"/>
                  </a:ext>
                </a:extLst>
              </p:cNvPr>
              <p:cNvSpPr/>
              <p:nvPr/>
            </p:nvSpPr>
            <p:spPr>
              <a:xfrm rot="16200000">
                <a:off x="6314300" y="564335"/>
                <a:ext cx="409119" cy="3889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4" name="Rectangle 1053">
                <a:extLst>
                  <a:ext uri="{FF2B5EF4-FFF2-40B4-BE49-F238E27FC236}">
                    <a16:creationId xmlns:a16="http://schemas.microsoft.com/office/drawing/2014/main" id="{1C64C3D2-1CF2-0050-0100-22067C9A7B5C}"/>
                  </a:ext>
                </a:extLst>
              </p:cNvPr>
              <p:cNvSpPr/>
              <p:nvPr/>
            </p:nvSpPr>
            <p:spPr>
              <a:xfrm rot="16200000">
                <a:off x="5522776" y="575375"/>
                <a:ext cx="409119" cy="3889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5" name="Arc 1054">
                <a:extLst>
                  <a:ext uri="{FF2B5EF4-FFF2-40B4-BE49-F238E27FC236}">
                    <a16:creationId xmlns:a16="http://schemas.microsoft.com/office/drawing/2014/main" id="{3492D309-6FB5-814B-8320-9C51923D3A62}"/>
                  </a:ext>
                </a:extLst>
              </p:cNvPr>
              <p:cNvSpPr/>
              <p:nvPr/>
            </p:nvSpPr>
            <p:spPr>
              <a:xfrm rot="16200000">
                <a:off x="6039982" y="407356"/>
                <a:ext cx="196530" cy="724960"/>
              </a:xfrm>
              <a:prstGeom prst="arc">
                <a:avLst>
                  <a:gd name="adj1" fmla="val 4555192"/>
                  <a:gd name="adj2" fmla="val 16464866"/>
                </a:avLst>
              </a:prstGeom>
              <a:ln w="76200">
                <a:gradFill>
                  <a:gsLst>
                    <a:gs pos="0">
                      <a:schemeClr val="tx1"/>
                    </a:gs>
                    <a:gs pos="40000">
                      <a:schemeClr val="bg1"/>
                    </a:gs>
                    <a:gs pos="7700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026" name="Group 1025">
              <a:extLst>
                <a:ext uri="{FF2B5EF4-FFF2-40B4-BE49-F238E27FC236}">
                  <a16:creationId xmlns:a16="http://schemas.microsoft.com/office/drawing/2014/main" id="{44F14F18-A651-B063-D334-A3154B823F9A}"/>
                </a:ext>
              </a:extLst>
            </p:cNvPr>
            <p:cNvGrpSpPr/>
            <p:nvPr/>
          </p:nvGrpSpPr>
          <p:grpSpPr>
            <a:xfrm>
              <a:off x="5639353" y="4190417"/>
              <a:ext cx="913293" cy="325071"/>
              <a:chOff x="5532876" y="554235"/>
              <a:chExt cx="1180444" cy="420159"/>
            </a:xfrm>
          </p:grpSpPr>
          <p:sp>
            <p:nvSpPr>
              <p:cNvPr id="1050" name="Rectangle 1049">
                <a:extLst>
                  <a:ext uri="{FF2B5EF4-FFF2-40B4-BE49-F238E27FC236}">
                    <a16:creationId xmlns:a16="http://schemas.microsoft.com/office/drawing/2014/main" id="{F1FE2660-DA14-7914-0A23-3DE94C58AC00}"/>
                  </a:ext>
                </a:extLst>
              </p:cNvPr>
              <p:cNvSpPr/>
              <p:nvPr/>
            </p:nvSpPr>
            <p:spPr>
              <a:xfrm rot="16200000">
                <a:off x="6314300" y="564335"/>
                <a:ext cx="409119" cy="3889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1" name="Rectangle 1050">
                <a:extLst>
                  <a:ext uri="{FF2B5EF4-FFF2-40B4-BE49-F238E27FC236}">
                    <a16:creationId xmlns:a16="http://schemas.microsoft.com/office/drawing/2014/main" id="{4278E76D-33C5-B0A6-C1B4-078F5CF11960}"/>
                  </a:ext>
                </a:extLst>
              </p:cNvPr>
              <p:cNvSpPr/>
              <p:nvPr/>
            </p:nvSpPr>
            <p:spPr>
              <a:xfrm rot="16200000">
                <a:off x="5522776" y="575375"/>
                <a:ext cx="409119" cy="3889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2" name="Arc 1051">
                <a:extLst>
                  <a:ext uri="{FF2B5EF4-FFF2-40B4-BE49-F238E27FC236}">
                    <a16:creationId xmlns:a16="http://schemas.microsoft.com/office/drawing/2014/main" id="{8596E836-D2C1-5FE0-505A-C9799EF4AA07}"/>
                  </a:ext>
                </a:extLst>
              </p:cNvPr>
              <p:cNvSpPr/>
              <p:nvPr/>
            </p:nvSpPr>
            <p:spPr>
              <a:xfrm rot="16200000">
                <a:off x="6039982" y="407356"/>
                <a:ext cx="196530" cy="724960"/>
              </a:xfrm>
              <a:prstGeom prst="arc">
                <a:avLst>
                  <a:gd name="adj1" fmla="val 4555192"/>
                  <a:gd name="adj2" fmla="val 16464866"/>
                </a:avLst>
              </a:prstGeom>
              <a:ln w="76200">
                <a:gradFill>
                  <a:gsLst>
                    <a:gs pos="0">
                      <a:schemeClr val="tx1"/>
                    </a:gs>
                    <a:gs pos="40000">
                      <a:schemeClr val="bg1"/>
                    </a:gs>
                    <a:gs pos="7700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042" name="Group 1041">
              <a:extLst>
                <a:ext uri="{FF2B5EF4-FFF2-40B4-BE49-F238E27FC236}">
                  <a16:creationId xmlns:a16="http://schemas.microsoft.com/office/drawing/2014/main" id="{A377A357-25BA-CF40-AA85-C1EE9A6E6231}"/>
                </a:ext>
              </a:extLst>
            </p:cNvPr>
            <p:cNvGrpSpPr/>
            <p:nvPr/>
          </p:nvGrpSpPr>
          <p:grpSpPr>
            <a:xfrm>
              <a:off x="5639353" y="4927663"/>
              <a:ext cx="913293" cy="325071"/>
              <a:chOff x="5532876" y="554235"/>
              <a:chExt cx="1180444" cy="420159"/>
            </a:xfrm>
          </p:grpSpPr>
          <p:sp>
            <p:nvSpPr>
              <p:cNvPr id="1047" name="Rectangle 1046">
                <a:extLst>
                  <a:ext uri="{FF2B5EF4-FFF2-40B4-BE49-F238E27FC236}">
                    <a16:creationId xmlns:a16="http://schemas.microsoft.com/office/drawing/2014/main" id="{FB2D651F-7F8C-560B-6BAF-1833626ED742}"/>
                  </a:ext>
                </a:extLst>
              </p:cNvPr>
              <p:cNvSpPr/>
              <p:nvPr/>
            </p:nvSpPr>
            <p:spPr>
              <a:xfrm rot="16200000">
                <a:off x="6314300" y="564335"/>
                <a:ext cx="409119" cy="3889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8" name="Rectangle 1047">
                <a:extLst>
                  <a:ext uri="{FF2B5EF4-FFF2-40B4-BE49-F238E27FC236}">
                    <a16:creationId xmlns:a16="http://schemas.microsoft.com/office/drawing/2014/main" id="{722D63CB-0B6E-8776-BDF4-7BD95BDDFF6C}"/>
                  </a:ext>
                </a:extLst>
              </p:cNvPr>
              <p:cNvSpPr/>
              <p:nvPr/>
            </p:nvSpPr>
            <p:spPr>
              <a:xfrm rot="16200000">
                <a:off x="5522776" y="575375"/>
                <a:ext cx="409119" cy="3889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9" name="Arc 1048">
                <a:extLst>
                  <a:ext uri="{FF2B5EF4-FFF2-40B4-BE49-F238E27FC236}">
                    <a16:creationId xmlns:a16="http://schemas.microsoft.com/office/drawing/2014/main" id="{7B1630AF-224C-C008-9ADF-66F6B58700FA}"/>
                  </a:ext>
                </a:extLst>
              </p:cNvPr>
              <p:cNvSpPr/>
              <p:nvPr/>
            </p:nvSpPr>
            <p:spPr>
              <a:xfrm rot="16200000">
                <a:off x="6039982" y="407356"/>
                <a:ext cx="196530" cy="724960"/>
              </a:xfrm>
              <a:prstGeom prst="arc">
                <a:avLst>
                  <a:gd name="adj1" fmla="val 4555192"/>
                  <a:gd name="adj2" fmla="val 16464866"/>
                </a:avLst>
              </a:prstGeom>
              <a:ln w="76200">
                <a:gradFill>
                  <a:gsLst>
                    <a:gs pos="0">
                      <a:schemeClr val="tx1"/>
                    </a:gs>
                    <a:gs pos="40000">
                      <a:schemeClr val="bg1"/>
                    </a:gs>
                    <a:gs pos="7700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043" name="Group 1042">
              <a:extLst>
                <a:ext uri="{FF2B5EF4-FFF2-40B4-BE49-F238E27FC236}">
                  <a16:creationId xmlns:a16="http://schemas.microsoft.com/office/drawing/2014/main" id="{5CE9AB05-53D0-A5E1-3777-4A574D963D89}"/>
                </a:ext>
              </a:extLst>
            </p:cNvPr>
            <p:cNvGrpSpPr/>
            <p:nvPr/>
          </p:nvGrpSpPr>
          <p:grpSpPr>
            <a:xfrm>
              <a:off x="5639353" y="5815252"/>
              <a:ext cx="913293" cy="325071"/>
              <a:chOff x="5532876" y="554235"/>
              <a:chExt cx="1180444" cy="420159"/>
            </a:xfrm>
          </p:grpSpPr>
          <p:sp>
            <p:nvSpPr>
              <p:cNvPr id="1044" name="Rectangle 1043">
                <a:extLst>
                  <a:ext uri="{FF2B5EF4-FFF2-40B4-BE49-F238E27FC236}">
                    <a16:creationId xmlns:a16="http://schemas.microsoft.com/office/drawing/2014/main" id="{84A50E40-3ED5-E841-B499-A4539C3FA55F}"/>
                  </a:ext>
                </a:extLst>
              </p:cNvPr>
              <p:cNvSpPr/>
              <p:nvPr/>
            </p:nvSpPr>
            <p:spPr>
              <a:xfrm rot="16200000">
                <a:off x="6314300" y="564335"/>
                <a:ext cx="409119" cy="3889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5" name="Rectangle 1044">
                <a:extLst>
                  <a:ext uri="{FF2B5EF4-FFF2-40B4-BE49-F238E27FC236}">
                    <a16:creationId xmlns:a16="http://schemas.microsoft.com/office/drawing/2014/main" id="{E3BC51B9-8FD6-8C07-EFA5-3277F2198D0C}"/>
                  </a:ext>
                </a:extLst>
              </p:cNvPr>
              <p:cNvSpPr/>
              <p:nvPr/>
            </p:nvSpPr>
            <p:spPr>
              <a:xfrm rot="16200000">
                <a:off x="5522776" y="575375"/>
                <a:ext cx="409119" cy="3889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6" name="Arc 1045">
                <a:extLst>
                  <a:ext uri="{FF2B5EF4-FFF2-40B4-BE49-F238E27FC236}">
                    <a16:creationId xmlns:a16="http://schemas.microsoft.com/office/drawing/2014/main" id="{5B3E4930-9513-43AB-A97A-5B0CBC06235B}"/>
                  </a:ext>
                </a:extLst>
              </p:cNvPr>
              <p:cNvSpPr/>
              <p:nvPr/>
            </p:nvSpPr>
            <p:spPr>
              <a:xfrm rot="16200000">
                <a:off x="6039982" y="407356"/>
                <a:ext cx="196530" cy="724960"/>
              </a:xfrm>
              <a:prstGeom prst="arc">
                <a:avLst>
                  <a:gd name="adj1" fmla="val 4555192"/>
                  <a:gd name="adj2" fmla="val 16464866"/>
                </a:avLst>
              </a:prstGeom>
              <a:ln w="76200">
                <a:gradFill>
                  <a:gsLst>
                    <a:gs pos="0">
                      <a:schemeClr val="tx1"/>
                    </a:gs>
                    <a:gs pos="40000">
                      <a:schemeClr val="bg1"/>
                    </a:gs>
                    <a:gs pos="7700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1065" name="Freeform: Shape 1064">
            <a:extLst>
              <a:ext uri="{FF2B5EF4-FFF2-40B4-BE49-F238E27FC236}">
                <a16:creationId xmlns:a16="http://schemas.microsoft.com/office/drawing/2014/main" id="{74484427-E9A9-ED8E-11C2-F11A4047D9E2}"/>
              </a:ext>
            </a:extLst>
          </p:cNvPr>
          <p:cNvSpPr/>
          <p:nvPr/>
        </p:nvSpPr>
        <p:spPr>
          <a:xfrm flipV="1">
            <a:off x="6189651" y="3082907"/>
            <a:ext cx="3265661" cy="3614423"/>
          </a:xfrm>
          <a:custGeom>
            <a:avLst/>
            <a:gdLst>
              <a:gd name="connsiteX0" fmla="*/ 0 w 5104436"/>
              <a:gd name="connsiteY0" fmla="*/ 0 h 6568633"/>
              <a:gd name="connsiteX1" fmla="*/ 4899938 w 5104436"/>
              <a:gd name="connsiteY1" fmla="*/ 0 h 6568633"/>
              <a:gd name="connsiteX2" fmla="*/ 5104436 w 5104436"/>
              <a:gd name="connsiteY2" fmla="*/ 204498 h 6568633"/>
              <a:gd name="connsiteX3" fmla="*/ 5104436 w 5104436"/>
              <a:gd name="connsiteY3" fmla="*/ 6364135 h 6568633"/>
              <a:gd name="connsiteX4" fmla="*/ 4899938 w 5104436"/>
              <a:gd name="connsiteY4" fmla="*/ 6568633 h 6568633"/>
              <a:gd name="connsiteX5" fmla="*/ 0 w 5104436"/>
              <a:gd name="connsiteY5" fmla="*/ 6568633 h 6568633"/>
              <a:gd name="connsiteX0" fmla="*/ 0 w 5104436"/>
              <a:gd name="connsiteY0" fmla="*/ 0 h 6607177"/>
              <a:gd name="connsiteX1" fmla="*/ 4899938 w 5104436"/>
              <a:gd name="connsiteY1" fmla="*/ 0 h 6607177"/>
              <a:gd name="connsiteX2" fmla="*/ 5104436 w 5104436"/>
              <a:gd name="connsiteY2" fmla="*/ 204498 h 6607177"/>
              <a:gd name="connsiteX3" fmla="*/ 5104436 w 5104436"/>
              <a:gd name="connsiteY3" fmla="*/ 6364135 h 6607177"/>
              <a:gd name="connsiteX4" fmla="*/ 4899938 w 5104436"/>
              <a:gd name="connsiteY4" fmla="*/ 6568633 h 6607177"/>
              <a:gd name="connsiteX5" fmla="*/ 0 w 5104436"/>
              <a:gd name="connsiteY5" fmla="*/ 6568633 h 6607177"/>
              <a:gd name="connsiteX6" fmla="*/ 0 w 5104436"/>
              <a:gd name="connsiteY6" fmla="*/ 0 h 6607177"/>
              <a:gd name="connsiteX0" fmla="*/ 0 w 5104436"/>
              <a:gd name="connsiteY0" fmla="*/ 0 h 6607177"/>
              <a:gd name="connsiteX1" fmla="*/ 4899938 w 5104436"/>
              <a:gd name="connsiteY1" fmla="*/ 0 h 6607177"/>
              <a:gd name="connsiteX2" fmla="*/ 5104436 w 5104436"/>
              <a:gd name="connsiteY2" fmla="*/ 204498 h 6607177"/>
              <a:gd name="connsiteX3" fmla="*/ 5104436 w 5104436"/>
              <a:gd name="connsiteY3" fmla="*/ 6364135 h 6607177"/>
              <a:gd name="connsiteX4" fmla="*/ 4899938 w 5104436"/>
              <a:gd name="connsiteY4" fmla="*/ 6568633 h 6607177"/>
              <a:gd name="connsiteX5" fmla="*/ 0 w 5104436"/>
              <a:gd name="connsiteY5" fmla="*/ 6568633 h 6607177"/>
              <a:gd name="connsiteX6" fmla="*/ 0 w 5104436"/>
              <a:gd name="connsiteY6" fmla="*/ 0 h 6607177"/>
              <a:gd name="connsiteX0" fmla="*/ 0 w 5104436"/>
              <a:gd name="connsiteY0" fmla="*/ 0 h 6607177"/>
              <a:gd name="connsiteX1" fmla="*/ 4899938 w 5104436"/>
              <a:gd name="connsiteY1" fmla="*/ 0 h 6607177"/>
              <a:gd name="connsiteX2" fmla="*/ 5104436 w 5104436"/>
              <a:gd name="connsiteY2" fmla="*/ 204498 h 6607177"/>
              <a:gd name="connsiteX3" fmla="*/ 5104436 w 5104436"/>
              <a:gd name="connsiteY3" fmla="*/ 6364135 h 6607177"/>
              <a:gd name="connsiteX4" fmla="*/ 4899938 w 5104436"/>
              <a:gd name="connsiteY4" fmla="*/ 6568633 h 6607177"/>
              <a:gd name="connsiteX5" fmla="*/ 0 w 5104436"/>
              <a:gd name="connsiteY5" fmla="*/ 6568633 h 6607177"/>
              <a:gd name="connsiteX6" fmla="*/ 0 w 5104436"/>
              <a:gd name="connsiteY6" fmla="*/ 0 h 6607177"/>
              <a:gd name="connsiteX0" fmla="*/ 0 w 5104436"/>
              <a:gd name="connsiteY0" fmla="*/ 0 h 6634554"/>
              <a:gd name="connsiteX1" fmla="*/ 4899938 w 5104436"/>
              <a:gd name="connsiteY1" fmla="*/ 0 h 6634554"/>
              <a:gd name="connsiteX2" fmla="*/ 5104436 w 5104436"/>
              <a:gd name="connsiteY2" fmla="*/ 204498 h 6634554"/>
              <a:gd name="connsiteX3" fmla="*/ 5104436 w 5104436"/>
              <a:gd name="connsiteY3" fmla="*/ 6364135 h 6634554"/>
              <a:gd name="connsiteX4" fmla="*/ 4899938 w 5104436"/>
              <a:gd name="connsiteY4" fmla="*/ 6568633 h 6634554"/>
              <a:gd name="connsiteX5" fmla="*/ 221455 w 5104436"/>
              <a:gd name="connsiteY5" fmla="*/ 6603324 h 6634554"/>
              <a:gd name="connsiteX6" fmla="*/ 0 w 5104436"/>
              <a:gd name="connsiteY6" fmla="*/ 0 h 6634554"/>
              <a:gd name="connsiteX0" fmla="*/ 0 w 5104436"/>
              <a:gd name="connsiteY0" fmla="*/ 0 h 6634554"/>
              <a:gd name="connsiteX1" fmla="*/ 4899938 w 5104436"/>
              <a:gd name="connsiteY1" fmla="*/ 0 h 6634554"/>
              <a:gd name="connsiteX2" fmla="*/ 5104436 w 5104436"/>
              <a:gd name="connsiteY2" fmla="*/ 204498 h 6634554"/>
              <a:gd name="connsiteX3" fmla="*/ 4899938 w 5104436"/>
              <a:gd name="connsiteY3" fmla="*/ 6568633 h 6634554"/>
              <a:gd name="connsiteX4" fmla="*/ 221455 w 5104436"/>
              <a:gd name="connsiteY4" fmla="*/ 6603324 h 6634554"/>
              <a:gd name="connsiteX5" fmla="*/ 0 w 5104436"/>
              <a:gd name="connsiteY5" fmla="*/ 0 h 6634554"/>
              <a:gd name="connsiteX0" fmla="*/ 0 w 5216303"/>
              <a:gd name="connsiteY0" fmla="*/ 0 h 6624464"/>
              <a:gd name="connsiteX1" fmla="*/ 4899938 w 5216303"/>
              <a:gd name="connsiteY1" fmla="*/ 0 h 6624464"/>
              <a:gd name="connsiteX2" fmla="*/ 5104436 w 5216303"/>
              <a:gd name="connsiteY2" fmla="*/ 204498 h 6624464"/>
              <a:gd name="connsiteX3" fmla="*/ 5216303 w 5216303"/>
              <a:gd name="connsiteY3" fmla="*/ 6481907 h 6624464"/>
              <a:gd name="connsiteX4" fmla="*/ 221455 w 5216303"/>
              <a:gd name="connsiteY4" fmla="*/ 6603324 h 6624464"/>
              <a:gd name="connsiteX5" fmla="*/ 0 w 5216303"/>
              <a:gd name="connsiteY5" fmla="*/ 0 h 6624464"/>
              <a:gd name="connsiteX0" fmla="*/ 0 w 5216303"/>
              <a:gd name="connsiteY0" fmla="*/ 0 h 6481907"/>
              <a:gd name="connsiteX1" fmla="*/ 4899938 w 5216303"/>
              <a:gd name="connsiteY1" fmla="*/ 0 h 6481907"/>
              <a:gd name="connsiteX2" fmla="*/ 5104436 w 5216303"/>
              <a:gd name="connsiteY2" fmla="*/ 204498 h 6481907"/>
              <a:gd name="connsiteX3" fmla="*/ 5216303 w 5216303"/>
              <a:gd name="connsiteY3" fmla="*/ 6481907 h 6481907"/>
              <a:gd name="connsiteX4" fmla="*/ 379637 w 5216303"/>
              <a:gd name="connsiteY4" fmla="*/ 6447216 h 6481907"/>
              <a:gd name="connsiteX5" fmla="*/ 0 w 5216303"/>
              <a:gd name="connsiteY5" fmla="*/ 0 h 6481907"/>
              <a:gd name="connsiteX0" fmla="*/ 0 w 5216303"/>
              <a:gd name="connsiteY0" fmla="*/ 0 h 6481907"/>
              <a:gd name="connsiteX1" fmla="*/ 4899938 w 5216303"/>
              <a:gd name="connsiteY1" fmla="*/ 0 h 6481907"/>
              <a:gd name="connsiteX2" fmla="*/ 5104436 w 5216303"/>
              <a:gd name="connsiteY2" fmla="*/ 204498 h 6481907"/>
              <a:gd name="connsiteX3" fmla="*/ 5216303 w 5216303"/>
              <a:gd name="connsiteY3" fmla="*/ 6481907 h 6481907"/>
              <a:gd name="connsiteX4" fmla="*/ 379637 w 5216303"/>
              <a:gd name="connsiteY4" fmla="*/ 6447216 h 6481907"/>
              <a:gd name="connsiteX5" fmla="*/ 0 w 5216303"/>
              <a:gd name="connsiteY5" fmla="*/ 0 h 6481907"/>
              <a:gd name="connsiteX0" fmla="*/ 0 w 5216303"/>
              <a:gd name="connsiteY0" fmla="*/ 699039 h 7180946"/>
              <a:gd name="connsiteX1" fmla="*/ 5104436 w 5216303"/>
              <a:gd name="connsiteY1" fmla="*/ 903537 h 7180946"/>
              <a:gd name="connsiteX2" fmla="*/ 5216303 w 5216303"/>
              <a:gd name="connsiteY2" fmla="*/ 7180946 h 7180946"/>
              <a:gd name="connsiteX3" fmla="*/ 379637 w 5216303"/>
              <a:gd name="connsiteY3" fmla="*/ 7146255 h 7180946"/>
              <a:gd name="connsiteX4" fmla="*/ 0 w 5216303"/>
              <a:gd name="connsiteY4" fmla="*/ 699039 h 7180946"/>
              <a:gd name="connsiteX0" fmla="*/ 0 w 5216303"/>
              <a:gd name="connsiteY0" fmla="*/ 460787 h 6942694"/>
              <a:gd name="connsiteX1" fmla="*/ 5104436 w 5216303"/>
              <a:gd name="connsiteY1" fmla="*/ 665285 h 6942694"/>
              <a:gd name="connsiteX2" fmla="*/ 5216303 w 5216303"/>
              <a:gd name="connsiteY2" fmla="*/ 6942694 h 6942694"/>
              <a:gd name="connsiteX3" fmla="*/ 379637 w 5216303"/>
              <a:gd name="connsiteY3" fmla="*/ 6908003 h 6942694"/>
              <a:gd name="connsiteX4" fmla="*/ 0 w 5216303"/>
              <a:gd name="connsiteY4" fmla="*/ 460787 h 6942694"/>
              <a:gd name="connsiteX0" fmla="*/ 0 w 5216303"/>
              <a:gd name="connsiteY0" fmla="*/ 101063 h 6582970"/>
              <a:gd name="connsiteX1" fmla="*/ 5104436 w 5216303"/>
              <a:gd name="connsiteY1" fmla="*/ 305561 h 6582970"/>
              <a:gd name="connsiteX2" fmla="*/ 5216303 w 5216303"/>
              <a:gd name="connsiteY2" fmla="*/ 6582970 h 6582970"/>
              <a:gd name="connsiteX3" fmla="*/ 379637 w 5216303"/>
              <a:gd name="connsiteY3" fmla="*/ 6548279 h 6582970"/>
              <a:gd name="connsiteX4" fmla="*/ 0 w 5216303"/>
              <a:gd name="connsiteY4" fmla="*/ 101063 h 6582970"/>
              <a:gd name="connsiteX0" fmla="*/ 0 w 5216303"/>
              <a:gd name="connsiteY0" fmla="*/ -1 h 6481906"/>
              <a:gd name="connsiteX1" fmla="*/ 5104436 w 5216303"/>
              <a:gd name="connsiteY1" fmla="*/ 204497 h 6481906"/>
              <a:gd name="connsiteX2" fmla="*/ 5216303 w 5216303"/>
              <a:gd name="connsiteY2" fmla="*/ 6481906 h 6481906"/>
              <a:gd name="connsiteX3" fmla="*/ 379637 w 5216303"/>
              <a:gd name="connsiteY3" fmla="*/ 6447215 h 6481906"/>
              <a:gd name="connsiteX4" fmla="*/ 0 w 5216303"/>
              <a:gd name="connsiteY4" fmla="*/ -1 h 6481906"/>
              <a:gd name="connsiteX0" fmla="*/ 0 w 5216303"/>
              <a:gd name="connsiteY0" fmla="*/ 1 h 6481908"/>
              <a:gd name="connsiteX1" fmla="*/ 5104436 w 5216303"/>
              <a:gd name="connsiteY1" fmla="*/ 204499 h 6481908"/>
              <a:gd name="connsiteX2" fmla="*/ 5216303 w 5216303"/>
              <a:gd name="connsiteY2" fmla="*/ 6481908 h 6481908"/>
              <a:gd name="connsiteX3" fmla="*/ 379637 w 5216303"/>
              <a:gd name="connsiteY3" fmla="*/ 6447217 h 6481908"/>
              <a:gd name="connsiteX4" fmla="*/ 0 w 5216303"/>
              <a:gd name="connsiteY4" fmla="*/ 1 h 6481908"/>
              <a:gd name="connsiteX0" fmla="*/ 0 w 5180261"/>
              <a:gd name="connsiteY0" fmla="*/ 0 h 6284301"/>
              <a:gd name="connsiteX1" fmla="*/ 5068394 w 5180261"/>
              <a:gd name="connsiteY1" fmla="*/ 6892 h 6284301"/>
              <a:gd name="connsiteX2" fmla="*/ 5180261 w 5180261"/>
              <a:gd name="connsiteY2" fmla="*/ 6284301 h 6284301"/>
              <a:gd name="connsiteX3" fmla="*/ 343595 w 5180261"/>
              <a:gd name="connsiteY3" fmla="*/ 6249610 h 6284301"/>
              <a:gd name="connsiteX4" fmla="*/ 0 w 5180261"/>
              <a:gd name="connsiteY4" fmla="*/ 0 h 6284301"/>
              <a:gd name="connsiteX0" fmla="*/ 0 w 5180261"/>
              <a:gd name="connsiteY0" fmla="*/ 0 h 6284301"/>
              <a:gd name="connsiteX1" fmla="*/ 5068394 w 5180261"/>
              <a:gd name="connsiteY1" fmla="*/ 6892 h 6284301"/>
              <a:gd name="connsiteX2" fmla="*/ 5180261 w 5180261"/>
              <a:gd name="connsiteY2" fmla="*/ 6284301 h 6284301"/>
              <a:gd name="connsiteX3" fmla="*/ 343595 w 5180261"/>
              <a:gd name="connsiteY3" fmla="*/ 6249610 h 6284301"/>
              <a:gd name="connsiteX4" fmla="*/ 0 w 5180261"/>
              <a:gd name="connsiteY4" fmla="*/ 0 h 6284301"/>
              <a:gd name="connsiteX0" fmla="*/ 0 w 5180261"/>
              <a:gd name="connsiteY0" fmla="*/ 0 h 6284301"/>
              <a:gd name="connsiteX1" fmla="*/ 5068394 w 5180261"/>
              <a:gd name="connsiteY1" fmla="*/ 6892 h 6284301"/>
              <a:gd name="connsiteX2" fmla="*/ 5180261 w 5180261"/>
              <a:gd name="connsiteY2" fmla="*/ 6284301 h 6284301"/>
              <a:gd name="connsiteX3" fmla="*/ 631927 w 5180261"/>
              <a:gd name="connsiteY3" fmla="*/ 6249610 h 6284301"/>
              <a:gd name="connsiteX4" fmla="*/ 0 w 5180261"/>
              <a:gd name="connsiteY4" fmla="*/ 0 h 6284301"/>
              <a:gd name="connsiteX0" fmla="*/ 0 w 5252344"/>
              <a:gd name="connsiteY0" fmla="*/ 0 h 6264540"/>
              <a:gd name="connsiteX1" fmla="*/ 5068394 w 5252344"/>
              <a:gd name="connsiteY1" fmla="*/ 6892 h 6264540"/>
              <a:gd name="connsiteX2" fmla="*/ 5252344 w 5252344"/>
              <a:gd name="connsiteY2" fmla="*/ 6264540 h 6264540"/>
              <a:gd name="connsiteX3" fmla="*/ 631927 w 5252344"/>
              <a:gd name="connsiteY3" fmla="*/ 6249610 h 6264540"/>
              <a:gd name="connsiteX4" fmla="*/ 0 w 5252344"/>
              <a:gd name="connsiteY4" fmla="*/ 0 h 6264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52344" h="6264540">
                <a:moveTo>
                  <a:pt x="0" y="0"/>
                </a:moveTo>
                <a:cubicBezTo>
                  <a:pt x="1761548" y="140620"/>
                  <a:pt x="3378929" y="4595"/>
                  <a:pt x="5068394" y="6892"/>
                </a:cubicBezTo>
                <a:lnTo>
                  <a:pt x="5252344" y="6264540"/>
                </a:lnTo>
                <a:lnTo>
                  <a:pt x="631927" y="624961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066" name="Picture 1065">
            <a:extLst>
              <a:ext uri="{FF2B5EF4-FFF2-40B4-BE49-F238E27FC236}">
                <a16:creationId xmlns:a16="http://schemas.microsoft.com/office/drawing/2014/main" id="{779606C9-0723-5BC8-C91D-EA70421ADE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28" b="90690" l="4598" r="95307">
                        <a14:foregroundMark x1="79023" y1="52414" x2="79023" y2="52414"/>
                        <a14:foregroundMark x1="73659" y1="43448" x2="73659" y2="43448"/>
                        <a14:foregroundMark x1="78161" y1="34483" x2="78161" y2="34483"/>
                        <a14:foregroundMark x1="82759" y1="76207" x2="82759" y2="76207"/>
                        <a14:foregroundMark x1="87261" y1="69483" x2="87261" y2="69483"/>
                        <a14:foregroundMark x1="83142" y1="76897" x2="83142" y2="76897"/>
                        <a14:foregroundMark x1="66188" y1="80000" x2="66188" y2="80000"/>
                        <a14:foregroundMark x1="55843" y1="73276" x2="55843" y2="73276"/>
                        <a14:foregroundMark x1="80268" y1="78448" x2="80268" y2="78448"/>
                        <a14:foregroundMark x1="92241" y1="73276" x2="92241" y2="73276"/>
                        <a14:foregroundMark x1="28544" y1="24138" x2="28544" y2="24138"/>
                        <a14:foregroundMark x1="33429" y1="54655" x2="33429" y2="54655"/>
                        <a14:foregroundMark x1="47510" y1="47931" x2="47510" y2="47931"/>
                        <a14:foregroundMark x1="36877" y1="31034" x2="36877" y2="31034"/>
                        <a14:foregroundMark x1="31226" y1="15000" x2="31226" y2="15000"/>
                        <a14:foregroundMark x1="27969" y1="75690" x2="27969" y2="75690"/>
                        <a14:foregroundMark x1="15326" y1="58103" x2="15326" y2="58103"/>
                        <a14:foregroundMark x1="13123" y1="59310" x2="13123" y2="59310"/>
                        <a14:foregroundMark x1="16188" y1="58966" x2="16188" y2="58966"/>
                        <a14:foregroundMark x1="4598" y1="76207" x2="4598" y2="76207"/>
                        <a14:foregroundMark x1="16858" y1="77759" x2="16858" y2="77759"/>
                        <a14:foregroundMark x1="49904" y1="82759" x2="49904" y2="82759"/>
                        <a14:foregroundMark x1="49521" y1="67931" x2="49521" y2="67931"/>
                        <a14:foregroundMark x1="58046" y1="63621" x2="58046" y2="63621"/>
                        <a14:foregroundMark x1="86111" y1="65517" x2="86111" y2="65517"/>
                        <a14:foregroundMark x1="76149" y1="41552" x2="76149" y2="41552"/>
                        <a14:foregroundMark x1="81801" y1="38966" x2="81801" y2="38966"/>
                        <a14:foregroundMark x1="95402" y1="75172" x2="95402" y2="75172"/>
                        <a14:foregroundMark x1="65709" y1="72586" x2="65709" y2="72586"/>
                        <a14:foregroundMark x1="75958" y1="57414" x2="75958" y2="57414"/>
                        <a14:foregroundMark x1="86877" y1="53621" x2="86877" y2="53621"/>
                        <a14:foregroundMark x1="69732" y1="52931" x2="69732" y2="52931"/>
                        <a14:foregroundMark x1="71073" y1="58621" x2="71073" y2="58621"/>
                        <a14:foregroundMark x1="78544" y1="58966" x2="78544" y2="58966"/>
                        <a14:foregroundMark x1="86207" y1="57931" x2="86207" y2="57931"/>
                        <a14:foregroundMark x1="66858" y1="82586" x2="66858" y2="82586"/>
                        <a14:foregroundMark x1="48851" y1="79138" x2="48851" y2="79138"/>
                        <a14:foregroundMark x1="78161" y1="54655" x2="78161" y2="54655"/>
                        <a14:foregroundMark x1="16379" y1="80345" x2="16379" y2="80345"/>
                        <a14:foregroundMark x1="21743" y1="90690" x2="21743" y2="90690"/>
                        <a14:foregroundMark x1="15326" y1="56552" x2="15326" y2="56552"/>
                        <a14:foregroundMark x1="31897" y1="9828" x2="31897" y2="982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6531002" y="4174134"/>
            <a:ext cx="2797059" cy="2021463"/>
          </a:xfrm>
          <a:prstGeom prst="rect">
            <a:avLst/>
          </a:prstGeom>
        </p:spPr>
      </p:pic>
      <p:sp>
        <p:nvSpPr>
          <p:cNvPr id="1067" name="TextBox 1066">
            <a:extLst>
              <a:ext uri="{FF2B5EF4-FFF2-40B4-BE49-F238E27FC236}">
                <a16:creationId xmlns:a16="http://schemas.microsoft.com/office/drawing/2014/main" id="{6CA4A166-7314-077F-F0C4-3FAD305CF69D}"/>
              </a:ext>
            </a:extLst>
          </p:cNvPr>
          <p:cNvSpPr txBox="1"/>
          <p:nvPr/>
        </p:nvSpPr>
        <p:spPr>
          <a:xfrm>
            <a:off x="6532588" y="3136054"/>
            <a:ext cx="3004284" cy="707886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latin typeface="#9Slide03 AllRoundGothic" panose="020B0703020202020104" pitchFamily="34" charset="0"/>
              </a:rPr>
              <a:t>Bé</a:t>
            </a:r>
            <a:r>
              <a:rPr lang="en-US" sz="2000" dirty="0">
                <a:latin typeface="#9Slide03 AllRoundGothic" panose="020B0703020202020104" pitchFamily="34" charset="0"/>
              </a:rPr>
              <a:t> </a:t>
            </a:r>
            <a:r>
              <a:rPr lang="en-US" sz="2000" dirty="0" err="1">
                <a:latin typeface="#9Slide03 AllRoundGothic" panose="020B0703020202020104" pitchFamily="34" charset="0"/>
              </a:rPr>
              <a:t>chơi</a:t>
            </a:r>
            <a:r>
              <a:rPr lang="en-US" sz="2000" dirty="0">
                <a:latin typeface="#9Slide03 AllRoundGothic" panose="020B0703020202020104" pitchFamily="34" charset="0"/>
              </a:rPr>
              <a:t> </a:t>
            </a:r>
            <a:r>
              <a:rPr lang="en-US" sz="2000" dirty="0" err="1">
                <a:latin typeface="#9Slide03 AllRoundGothic" panose="020B0703020202020104" pitchFamily="34" charset="0"/>
              </a:rPr>
              <a:t>làm</a:t>
            </a:r>
            <a:r>
              <a:rPr lang="en-US" sz="2000" dirty="0">
                <a:latin typeface="#9Slide03 AllRoundGothic" panose="020B0703020202020104" pitchFamily="34" charset="0"/>
              </a:rPr>
              <a:t> </a:t>
            </a:r>
            <a:r>
              <a:rPr lang="en-US" sz="2000" dirty="0" err="1">
                <a:latin typeface="#9Slide03 AllRoundGothic" panose="020B0703020202020104" pitchFamily="34" charset="0"/>
              </a:rPr>
              <a:t>thợ</a:t>
            </a:r>
            <a:r>
              <a:rPr lang="en-US" sz="2000" dirty="0">
                <a:latin typeface="#9Slide03 AllRoundGothic" panose="020B0703020202020104" pitchFamily="34" charset="0"/>
              </a:rPr>
              <a:t> </a:t>
            </a:r>
            <a:r>
              <a:rPr lang="en-US" sz="2000" dirty="0" err="1">
                <a:latin typeface="#9Slide03 AllRoundGothic" panose="020B0703020202020104" pitchFamily="34" charset="0"/>
              </a:rPr>
              <a:t>nề</a:t>
            </a:r>
            <a:endParaRPr lang="en-US" sz="2000" dirty="0">
              <a:latin typeface="#9Slide03 AllRoundGothic" panose="020B0703020202020104" pitchFamily="34" charset="0"/>
            </a:endParaRPr>
          </a:p>
          <a:p>
            <a:pPr algn="ctr"/>
            <a:r>
              <a:rPr lang="en-US" sz="2000" dirty="0" err="1">
                <a:latin typeface="#9Slide03 AllRoundGothic" panose="020B0703020202020104" pitchFamily="34" charset="0"/>
              </a:rPr>
              <a:t>Dựng</a:t>
            </a:r>
            <a:r>
              <a:rPr lang="en-US" sz="2000" dirty="0">
                <a:latin typeface="#9Slide03 AllRoundGothic" panose="020B0703020202020104" pitchFamily="34" charset="0"/>
              </a:rPr>
              <a:t> </a:t>
            </a:r>
            <a:r>
              <a:rPr lang="en-US" sz="2000" dirty="0" err="1">
                <a:latin typeface="#9Slide03 AllRoundGothic" panose="020B0703020202020104" pitchFamily="34" charset="0"/>
              </a:rPr>
              <a:t>lên</a:t>
            </a:r>
            <a:r>
              <a:rPr lang="en-US" sz="2000" dirty="0">
                <a:latin typeface="#9Slide03 AllRoundGothic" panose="020B0703020202020104" pitchFamily="34" charset="0"/>
              </a:rPr>
              <a:t> bao </a:t>
            </a:r>
            <a:r>
              <a:rPr lang="en-US" sz="2000" dirty="0" err="1">
                <a:latin typeface="#9Slide03 AllRoundGothic" panose="020B0703020202020104" pitchFamily="34" charset="0"/>
              </a:rPr>
              <a:t>nhà</a:t>
            </a:r>
            <a:r>
              <a:rPr lang="en-US" sz="2000" dirty="0">
                <a:latin typeface="#9Slide03 AllRoundGothic" panose="020B0703020202020104" pitchFamily="34" charset="0"/>
              </a:rPr>
              <a:t> </a:t>
            </a:r>
            <a:r>
              <a:rPr lang="en-US" sz="2000" dirty="0" err="1">
                <a:latin typeface="#9Slide03 AllRoundGothic" panose="020B0703020202020104" pitchFamily="34" charset="0"/>
              </a:rPr>
              <a:t>cửa</a:t>
            </a:r>
            <a:endParaRPr lang="en-US" sz="2800" dirty="0">
              <a:latin typeface="#9Slide03 AllRoundGothic" panose="020B07030202020201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8529424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Tm="8991">
        <p159:morph option="byObject"/>
      </p:transition>
    </mc:Choice>
    <mc:Fallback>
      <p:transition spd="slow" advTm="899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" dur="500" fill="hold"/>
                                        <p:tgtEl>
                                          <p:spTgt spid="10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0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10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7" grpId="0"/>
      <p:bldP spid="1067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EADDFF-2261-ACCC-2F86-319EDF9FC9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ình Nền Mầm Non Đẹp Ngộ Nghĩnh, Dễ Thương Nhất">
            <a:extLst>
              <a:ext uri="{FF2B5EF4-FFF2-40B4-BE49-F238E27FC236}">
                <a16:creationId xmlns:a16="http://schemas.microsoft.com/office/drawing/2014/main" id="{3F59512F-8170-E7F5-9574-8693A0DE77E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928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>
            <a:extLst>
              <a:ext uri="{FF2B5EF4-FFF2-40B4-BE49-F238E27FC236}">
                <a16:creationId xmlns:a16="http://schemas.microsoft.com/office/drawing/2014/main" id="{BE22B2EC-B02B-25C6-3DD3-3EA84A74A8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7BBA476A-8A7E-1908-3B2D-696AF2A2F2C7}"/>
              </a:ext>
            </a:extLst>
          </p:cNvPr>
          <p:cNvSpPr/>
          <p:nvPr/>
        </p:nvSpPr>
        <p:spPr>
          <a:xfrm flipV="1">
            <a:off x="6117184" y="3112346"/>
            <a:ext cx="3373568" cy="3669454"/>
          </a:xfrm>
          <a:custGeom>
            <a:avLst/>
            <a:gdLst>
              <a:gd name="connsiteX0" fmla="*/ 0 w 5104436"/>
              <a:gd name="connsiteY0" fmla="*/ 0 h 6568633"/>
              <a:gd name="connsiteX1" fmla="*/ 4899938 w 5104436"/>
              <a:gd name="connsiteY1" fmla="*/ 0 h 6568633"/>
              <a:gd name="connsiteX2" fmla="*/ 5104436 w 5104436"/>
              <a:gd name="connsiteY2" fmla="*/ 204498 h 6568633"/>
              <a:gd name="connsiteX3" fmla="*/ 5104436 w 5104436"/>
              <a:gd name="connsiteY3" fmla="*/ 6364135 h 6568633"/>
              <a:gd name="connsiteX4" fmla="*/ 4899938 w 5104436"/>
              <a:gd name="connsiteY4" fmla="*/ 6568633 h 6568633"/>
              <a:gd name="connsiteX5" fmla="*/ 0 w 5104436"/>
              <a:gd name="connsiteY5" fmla="*/ 6568633 h 6568633"/>
              <a:gd name="connsiteX0" fmla="*/ 0 w 5104436"/>
              <a:gd name="connsiteY0" fmla="*/ 0 h 6607177"/>
              <a:gd name="connsiteX1" fmla="*/ 4899938 w 5104436"/>
              <a:gd name="connsiteY1" fmla="*/ 0 h 6607177"/>
              <a:gd name="connsiteX2" fmla="*/ 5104436 w 5104436"/>
              <a:gd name="connsiteY2" fmla="*/ 204498 h 6607177"/>
              <a:gd name="connsiteX3" fmla="*/ 5104436 w 5104436"/>
              <a:gd name="connsiteY3" fmla="*/ 6364135 h 6607177"/>
              <a:gd name="connsiteX4" fmla="*/ 4899938 w 5104436"/>
              <a:gd name="connsiteY4" fmla="*/ 6568633 h 6607177"/>
              <a:gd name="connsiteX5" fmla="*/ 0 w 5104436"/>
              <a:gd name="connsiteY5" fmla="*/ 6568633 h 6607177"/>
              <a:gd name="connsiteX6" fmla="*/ 0 w 5104436"/>
              <a:gd name="connsiteY6" fmla="*/ 0 h 6607177"/>
              <a:gd name="connsiteX0" fmla="*/ 0 w 5104436"/>
              <a:gd name="connsiteY0" fmla="*/ 0 h 6607177"/>
              <a:gd name="connsiteX1" fmla="*/ 4899938 w 5104436"/>
              <a:gd name="connsiteY1" fmla="*/ 0 h 6607177"/>
              <a:gd name="connsiteX2" fmla="*/ 5104436 w 5104436"/>
              <a:gd name="connsiteY2" fmla="*/ 204498 h 6607177"/>
              <a:gd name="connsiteX3" fmla="*/ 5104436 w 5104436"/>
              <a:gd name="connsiteY3" fmla="*/ 6364135 h 6607177"/>
              <a:gd name="connsiteX4" fmla="*/ 4899938 w 5104436"/>
              <a:gd name="connsiteY4" fmla="*/ 6568633 h 6607177"/>
              <a:gd name="connsiteX5" fmla="*/ 0 w 5104436"/>
              <a:gd name="connsiteY5" fmla="*/ 6568633 h 6607177"/>
              <a:gd name="connsiteX6" fmla="*/ 0 w 5104436"/>
              <a:gd name="connsiteY6" fmla="*/ 0 h 6607177"/>
              <a:gd name="connsiteX0" fmla="*/ 0 w 5104436"/>
              <a:gd name="connsiteY0" fmla="*/ 0 h 6607177"/>
              <a:gd name="connsiteX1" fmla="*/ 4899938 w 5104436"/>
              <a:gd name="connsiteY1" fmla="*/ 0 h 6607177"/>
              <a:gd name="connsiteX2" fmla="*/ 5104436 w 5104436"/>
              <a:gd name="connsiteY2" fmla="*/ 204498 h 6607177"/>
              <a:gd name="connsiteX3" fmla="*/ 5104436 w 5104436"/>
              <a:gd name="connsiteY3" fmla="*/ 6364135 h 6607177"/>
              <a:gd name="connsiteX4" fmla="*/ 4899938 w 5104436"/>
              <a:gd name="connsiteY4" fmla="*/ 6568633 h 6607177"/>
              <a:gd name="connsiteX5" fmla="*/ 0 w 5104436"/>
              <a:gd name="connsiteY5" fmla="*/ 6568633 h 6607177"/>
              <a:gd name="connsiteX6" fmla="*/ 0 w 5104436"/>
              <a:gd name="connsiteY6" fmla="*/ 0 h 6607177"/>
              <a:gd name="connsiteX0" fmla="*/ 0 w 5104436"/>
              <a:gd name="connsiteY0" fmla="*/ 0 h 6634554"/>
              <a:gd name="connsiteX1" fmla="*/ 4899938 w 5104436"/>
              <a:gd name="connsiteY1" fmla="*/ 0 h 6634554"/>
              <a:gd name="connsiteX2" fmla="*/ 5104436 w 5104436"/>
              <a:gd name="connsiteY2" fmla="*/ 204498 h 6634554"/>
              <a:gd name="connsiteX3" fmla="*/ 5104436 w 5104436"/>
              <a:gd name="connsiteY3" fmla="*/ 6364135 h 6634554"/>
              <a:gd name="connsiteX4" fmla="*/ 4899938 w 5104436"/>
              <a:gd name="connsiteY4" fmla="*/ 6568633 h 6634554"/>
              <a:gd name="connsiteX5" fmla="*/ 221455 w 5104436"/>
              <a:gd name="connsiteY5" fmla="*/ 6603324 h 6634554"/>
              <a:gd name="connsiteX6" fmla="*/ 0 w 5104436"/>
              <a:gd name="connsiteY6" fmla="*/ 0 h 6634554"/>
              <a:gd name="connsiteX0" fmla="*/ 0 w 5104436"/>
              <a:gd name="connsiteY0" fmla="*/ 0 h 6634554"/>
              <a:gd name="connsiteX1" fmla="*/ 4899938 w 5104436"/>
              <a:gd name="connsiteY1" fmla="*/ 0 h 6634554"/>
              <a:gd name="connsiteX2" fmla="*/ 5104436 w 5104436"/>
              <a:gd name="connsiteY2" fmla="*/ 204498 h 6634554"/>
              <a:gd name="connsiteX3" fmla="*/ 4899938 w 5104436"/>
              <a:gd name="connsiteY3" fmla="*/ 6568633 h 6634554"/>
              <a:gd name="connsiteX4" fmla="*/ 221455 w 5104436"/>
              <a:gd name="connsiteY4" fmla="*/ 6603324 h 6634554"/>
              <a:gd name="connsiteX5" fmla="*/ 0 w 5104436"/>
              <a:gd name="connsiteY5" fmla="*/ 0 h 6634554"/>
              <a:gd name="connsiteX0" fmla="*/ 0 w 5216303"/>
              <a:gd name="connsiteY0" fmla="*/ 0 h 6624464"/>
              <a:gd name="connsiteX1" fmla="*/ 4899938 w 5216303"/>
              <a:gd name="connsiteY1" fmla="*/ 0 h 6624464"/>
              <a:gd name="connsiteX2" fmla="*/ 5104436 w 5216303"/>
              <a:gd name="connsiteY2" fmla="*/ 204498 h 6624464"/>
              <a:gd name="connsiteX3" fmla="*/ 5216303 w 5216303"/>
              <a:gd name="connsiteY3" fmla="*/ 6481907 h 6624464"/>
              <a:gd name="connsiteX4" fmla="*/ 221455 w 5216303"/>
              <a:gd name="connsiteY4" fmla="*/ 6603324 h 6624464"/>
              <a:gd name="connsiteX5" fmla="*/ 0 w 5216303"/>
              <a:gd name="connsiteY5" fmla="*/ 0 h 6624464"/>
              <a:gd name="connsiteX0" fmla="*/ 0 w 5216303"/>
              <a:gd name="connsiteY0" fmla="*/ 0 h 6481907"/>
              <a:gd name="connsiteX1" fmla="*/ 4899938 w 5216303"/>
              <a:gd name="connsiteY1" fmla="*/ 0 h 6481907"/>
              <a:gd name="connsiteX2" fmla="*/ 5104436 w 5216303"/>
              <a:gd name="connsiteY2" fmla="*/ 204498 h 6481907"/>
              <a:gd name="connsiteX3" fmla="*/ 5216303 w 5216303"/>
              <a:gd name="connsiteY3" fmla="*/ 6481907 h 6481907"/>
              <a:gd name="connsiteX4" fmla="*/ 379637 w 5216303"/>
              <a:gd name="connsiteY4" fmla="*/ 6447216 h 6481907"/>
              <a:gd name="connsiteX5" fmla="*/ 0 w 5216303"/>
              <a:gd name="connsiteY5" fmla="*/ 0 h 6481907"/>
              <a:gd name="connsiteX0" fmla="*/ 0 w 5216303"/>
              <a:gd name="connsiteY0" fmla="*/ 0 h 6481907"/>
              <a:gd name="connsiteX1" fmla="*/ 4899938 w 5216303"/>
              <a:gd name="connsiteY1" fmla="*/ 0 h 6481907"/>
              <a:gd name="connsiteX2" fmla="*/ 5104436 w 5216303"/>
              <a:gd name="connsiteY2" fmla="*/ 204498 h 6481907"/>
              <a:gd name="connsiteX3" fmla="*/ 5216303 w 5216303"/>
              <a:gd name="connsiteY3" fmla="*/ 6481907 h 6481907"/>
              <a:gd name="connsiteX4" fmla="*/ 379637 w 5216303"/>
              <a:gd name="connsiteY4" fmla="*/ 6447216 h 6481907"/>
              <a:gd name="connsiteX5" fmla="*/ 0 w 5216303"/>
              <a:gd name="connsiteY5" fmla="*/ 0 h 6481907"/>
              <a:gd name="connsiteX0" fmla="*/ 0 w 5216303"/>
              <a:gd name="connsiteY0" fmla="*/ 699039 h 7180946"/>
              <a:gd name="connsiteX1" fmla="*/ 5104436 w 5216303"/>
              <a:gd name="connsiteY1" fmla="*/ 903537 h 7180946"/>
              <a:gd name="connsiteX2" fmla="*/ 5216303 w 5216303"/>
              <a:gd name="connsiteY2" fmla="*/ 7180946 h 7180946"/>
              <a:gd name="connsiteX3" fmla="*/ 379637 w 5216303"/>
              <a:gd name="connsiteY3" fmla="*/ 7146255 h 7180946"/>
              <a:gd name="connsiteX4" fmla="*/ 0 w 5216303"/>
              <a:gd name="connsiteY4" fmla="*/ 699039 h 7180946"/>
              <a:gd name="connsiteX0" fmla="*/ 0 w 5216303"/>
              <a:gd name="connsiteY0" fmla="*/ 460787 h 6942694"/>
              <a:gd name="connsiteX1" fmla="*/ 5104436 w 5216303"/>
              <a:gd name="connsiteY1" fmla="*/ 665285 h 6942694"/>
              <a:gd name="connsiteX2" fmla="*/ 5216303 w 5216303"/>
              <a:gd name="connsiteY2" fmla="*/ 6942694 h 6942694"/>
              <a:gd name="connsiteX3" fmla="*/ 379637 w 5216303"/>
              <a:gd name="connsiteY3" fmla="*/ 6908003 h 6942694"/>
              <a:gd name="connsiteX4" fmla="*/ 0 w 5216303"/>
              <a:gd name="connsiteY4" fmla="*/ 460787 h 6942694"/>
              <a:gd name="connsiteX0" fmla="*/ 0 w 5216303"/>
              <a:gd name="connsiteY0" fmla="*/ 101063 h 6582970"/>
              <a:gd name="connsiteX1" fmla="*/ 5104436 w 5216303"/>
              <a:gd name="connsiteY1" fmla="*/ 305561 h 6582970"/>
              <a:gd name="connsiteX2" fmla="*/ 5216303 w 5216303"/>
              <a:gd name="connsiteY2" fmla="*/ 6582970 h 6582970"/>
              <a:gd name="connsiteX3" fmla="*/ 379637 w 5216303"/>
              <a:gd name="connsiteY3" fmla="*/ 6548279 h 6582970"/>
              <a:gd name="connsiteX4" fmla="*/ 0 w 5216303"/>
              <a:gd name="connsiteY4" fmla="*/ 101063 h 6582970"/>
              <a:gd name="connsiteX0" fmla="*/ 0 w 5216303"/>
              <a:gd name="connsiteY0" fmla="*/ -1 h 6481906"/>
              <a:gd name="connsiteX1" fmla="*/ 5104436 w 5216303"/>
              <a:gd name="connsiteY1" fmla="*/ 204497 h 6481906"/>
              <a:gd name="connsiteX2" fmla="*/ 5216303 w 5216303"/>
              <a:gd name="connsiteY2" fmla="*/ 6481906 h 6481906"/>
              <a:gd name="connsiteX3" fmla="*/ 379637 w 5216303"/>
              <a:gd name="connsiteY3" fmla="*/ 6447215 h 6481906"/>
              <a:gd name="connsiteX4" fmla="*/ 0 w 5216303"/>
              <a:gd name="connsiteY4" fmla="*/ -1 h 6481906"/>
              <a:gd name="connsiteX0" fmla="*/ 0 w 5216303"/>
              <a:gd name="connsiteY0" fmla="*/ 1 h 6481908"/>
              <a:gd name="connsiteX1" fmla="*/ 5104436 w 5216303"/>
              <a:gd name="connsiteY1" fmla="*/ 204499 h 6481908"/>
              <a:gd name="connsiteX2" fmla="*/ 5216303 w 5216303"/>
              <a:gd name="connsiteY2" fmla="*/ 6481908 h 6481908"/>
              <a:gd name="connsiteX3" fmla="*/ 379637 w 5216303"/>
              <a:gd name="connsiteY3" fmla="*/ 6447217 h 6481908"/>
              <a:gd name="connsiteX4" fmla="*/ 0 w 5216303"/>
              <a:gd name="connsiteY4" fmla="*/ 1 h 6481908"/>
              <a:gd name="connsiteX0" fmla="*/ 0 w 5180261"/>
              <a:gd name="connsiteY0" fmla="*/ 0 h 6284301"/>
              <a:gd name="connsiteX1" fmla="*/ 5068394 w 5180261"/>
              <a:gd name="connsiteY1" fmla="*/ 6892 h 6284301"/>
              <a:gd name="connsiteX2" fmla="*/ 5180261 w 5180261"/>
              <a:gd name="connsiteY2" fmla="*/ 6284301 h 6284301"/>
              <a:gd name="connsiteX3" fmla="*/ 343595 w 5180261"/>
              <a:gd name="connsiteY3" fmla="*/ 6249610 h 6284301"/>
              <a:gd name="connsiteX4" fmla="*/ 0 w 5180261"/>
              <a:gd name="connsiteY4" fmla="*/ 0 h 6284301"/>
              <a:gd name="connsiteX0" fmla="*/ 0 w 5180261"/>
              <a:gd name="connsiteY0" fmla="*/ 0 h 6284301"/>
              <a:gd name="connsiteX1" fmla="*/ 5068394 w 5180261"/>
              <a:gd name="connsiteY1" fmla="*/ 6892 h 6284301"/>
              <a:gd name="connsiteX2" fmla="*/ 5180261 w 5180261"/>
              <a:gd name="connsiteY2" fmla="*/ 6284301 h 6284301"/>
              <a:gd name="connsiteX3" fmla="*/ 343595 w 5180261"/>
              <a:gd name="connsiteY3" fmla="*/ 6249610 h 6284301"/>
              <a:gd name="connsiteX4" fmla="*/ 0 w 5180261"/>
              <a:gd name="connsiteY4" fmla="*/ 0 h 6284301"/>
              <a:gd name="connsiteX0" fmla="*/ 0 w 5180261"/>
              <a:gd name="connsiteY0" fmla="*/ 0 h 6284301"/>
              <a:gd name="connsiteX1" fmla="*/ 5068394 w 5180261"/>
              <a:gd name="connsiteY1" fmla="*/ 6892 h 6284301"/>
              <a:gd name="connsiteX2" fmla="*/ 5180261 w 5180261"/>
              <a:gd name="connsiteY2" fmla="*/ 6284301 h 6284301"/>
              <a:gd name="connsiteX3" fmla="*/ 631927 w 5180261"/>
              <a:gd name="connsiteY3" fmla="*/ 6249610 h 6284301"/>
              <a:gd name="connsiteX4" fmla="*/ 0 w 5180261"/>
              <a:gd name="connsiteY4" fmla="*/ 0 h 6284301"/>
              <a:gd name="connsiteX0" fmla="*/ 0 w 5252344"/>
              <a:gd name="connsiteY0" fmla="*/ 0 h 6264540"/>
              <a:gd name="connsiteX1" fmla="*/ 5068394 w 5252344"/>
              <a:gd name="connsiteY1" fmla="*/ 6892 h 6264540"/>
              <a:gd name="connsiteX2" fmla="*/ 5252344 w 5252344"/>
              <a:gd name="connsiteY2" fmla="*/ 6264540 h 6264540"/>
              <a:gd name="connsiteX3" fmla="*/ 631927 w 5252344"/>
              <a:gd name="connsiteY3" fmla="*/ 6249610 h 6264540"/>
              <a:gd name="connsiteX4" fmla="*/ 0 w 5252344"/>
              <a:gd name="connsiteY4" fmla="*/ 0 h 6264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52344" h="6264540">
                <a:moveTo>
                  <a:pt x="0" y="0"/>
                </a:moveTo>
                <a:cubicBezTo>
                  <a:pt x="1761548" y="140620"/>
                  <a:pt x="3378929" y="4595"/>
                  <a:pt x="5068394" y="6892"/>
                </a:cubicBezTo>
                <a:lnTo>
                  <a:pt x="5252344" y="6264540"/>
                </a:lnTo>
                <a:lnTo>
                  <a:pt x="631927" y="6249610"/>
                </a:lnTo>
                <a:lnTo>
                  <a:pt x="0" y="0"/>
                </a:lnTo>
                <a:close/>
              </a:path>
            </a:pathLst>
          </a:custGeom>
          <a:pattFill prst="pct80">
            <a:fgClr>
              <a:srgbClr val="00B050"/>
            </a:fgClr>
            <a:bgClr>
              <a:schemeClr val="bg1"/>
            </a:bgClr>
          </a:patt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197344C9-7B26-3659-C05F-12A9E53A2019}"/>
              </a:ext>
            </a:extLst>
          </p:cNvPr>
          <p:cNvSpPr/>
          <p:nvPr/>
        </p:nvSpPr>
        <p:spPr>
          <a:xfrm rot="169657" flipV="1">
            <a:off x="2978411" y="3043074"/>
            <a:ext cx="3373568" cy="3669454"/>
          </a:xfrm>
          <a:custGeom>
            <a:avLst/>
            <a:gdLst>
              <a:gd name="connsiteX0" fmla="*/ 0 w 5104436"/>
              <a:gd name="connsiteY0" fmla="*/ 0 h 6568633"/>
              <a:gd name="connsiteX1" fmla="*/ 4899938 w 5104436"/>
              <a:gd name="connsiteY1" fmla="*/ 0 h 6568633"/>
              <a:gd name="connsiteX2" fmla="*/ 5104436 w 5104436"/>
              <a:gd name="connsiteY2" fmla="*/ 204498 h 6568633"/>
              <a:gd name="connsiteX3" fmla="*/ 5104436 w 5104436"/>
              <a:gd name="connsiteY3" fmla="*/ 6364135 h 6568633"/>
              <a:gd name="connsiteX4" fmla="*/ 4899938 w 5104436"/>
              <a:gd name="connsiteY4" fmla="*/ 6568633 h 6568633"/>
              <a:gd name="connsiteX5" fmla="*/ 0 w 5104436"/>
              <a:gd name="connsiteY5" fmla="*/ 6568633 h 6568633"/>
              <a:gd name="connsiteX0" fmla="*/ 0 w 5104436"/>
              <a:gd name="connsiteY0" fmla="*/ 0 h 6607177"/>
              <a:gd name="connsiteX1" fmla="*/ 4899938 w 5104436"/>
              <a:gd name="connsiteY1" fmla="*/ 0 h 6607177"/>
              <a:gd name="connsiteX2" fmla="*/ 5104436 w 5104436"/>
              <a:gd name="connsiteY2" fmla="*/ 204498 h 6607177"/>
              <a:gd name="connsiteX3" fmla="*/ 5104436 w 5104436"/>
              <a:gd name="connsiteY3" fmla="*/ 6364135 h 6607177"/>
              <a:gd name="connsiteX4" fmla="*/ 4899938 w 5104436"/>
              <a:gd name="connsiteY4" fmla="*/ 6568633 h 6607177"/>
              <a:gd name="connsiteX5" fmla="*/ 0 w 5104436"/>
              <a:gd name="connsiteY5" fmla="*/ 6568633 h 6607177"/>
              <a:gd name="connsiteX6" fmla="*/ 0 w 5104436"/>
              <a:gd name="connsiteY6" fmla="*/ 0 h 6607177"/>
              <a:gd name="connsiteX0" fmla="*/ 0 w 5104436"/>
              <a:gd name="connsiteY0" fmla="*/ 0 h 6607177"/>
              <a:gd name="connsiteX1" fmla="*/ 4899938 w 5104436"/>
              <a:gd name="connsiteY1" fmla="*/ 0 h 6607177"/>
              <a:gd name="connsiteX2" fmla="*/ 5104436 w 5104436"/>
              <a:gd name="connsiteY2" fmla="*/ 204498 h 6607177"/>
              <a:gd name="connsiteX3" fmla="*/ 5104436 w 5104436"/>
              <a:gd name="connsiteY3" fmla="*/ 6364135 h 6607177"/>
              <a:gd name="connsiteX4" fmla="*/ 4899938 w 5104436"/>
              <a:gd name="connsiteY4" fmla="*/ 6568633 h 6607177"/>
              <a:gd name="connsiteX5" fmla="*/ 0 w 5104436"/>
              <a:gd name="connsiteY5" fmla="*/ 6568633 h 6607177"/>
              <a:gd name="connsiteX6" fmla="*/ 0 w 5104436"/>
              <a:gd name="connsiteY6" fmla="*/ 0 h 6607177"/>
              <a:gd name="connsiteX0" fmla="*/ 0 w 5104436"/>
              <a:gd name="connsiteY0" fmla="*/ 0 h 6607177"/>
              <a:gd name="connsiteX1" fmla="*/ 4899938 w 5104436"/>
              <a:gd name="connsiteY1" fmla="*/ 0 h 6607177"/>
              <a:gd name="connsiteX2" fmla="*/ 5104436 w 5104436"/>
              <a:gd name="connsiteY2" fmla="*/ 204498 h 6607177"/>
              <a:gd name="connsiteX3" fmla="*/ 5104436 w 5104436"/>
              <a:gd name="connsiteY3" fmla="*/ 6364135 h 6607177"/>
              <a:gd name="connsiteX4" fmla="*/ 4899938 w 5104436"/>
              <a:gd name="connsiteY4" fmla="*/ 6568633 h 6607177"/>
              <a:gd name="connsiteX5" fmla="*/ 0 w 5104436"/>
              <a:gd name="connsiteY5" fmla="*/ 6568633 h 6607177"/>
              <a:gd name="connsiteX6" fmla="*/ 0 w 5104436"/>
              <a:gd name="connsiteY6" fmla="*/ 0 h 6607177"/>
              <a:gd name="connsiteX0" fmla="*/ 0 w 5104436"/>
              <a:gd name="connsiteY0" fmla="*/ 0 h 6634554"/>
              <a:gd name="connsiteX1" fmla="*/ 4899938 w 5104436"/>
              <a:gd name="connsiteY1" fmla="*/ 0 h 6634554"/>
              <a:gd name="connsiteX2" fmla="*/ 5104436 w 5104436"/>
              <a:gd name="connsiteY2" fmla="*/ 204498 h 6634554"/>
              <a:gd name="connsiteX3" fmla="*/ 5104436 w 5104436"/>
              <a:gd name="connsiteY3" fmla="*/ 6364135 h 6634554"/>
              <a:gd name="connsiteX4" fmla="*/ 4899938 w 5104436"/>
              <a:gd name="connsiteY4" fmla="*/ 6568633 h 6634554"/>
              <a:gd name="connsiteX5" fmla="*/ 221455 w 5104436"/>
              <a:gd name="connsiteY5" fmla="*/ 6603324 h 6634554"/>
              <a:gd name="connsiteX6" fmla="*/ 0 w 5104436"/>
              <a:gd name="connsiteY6" fmla="*/ 0 h 6634554"/>
              <a:gd name="connsiteX0" fmla="*/ 0 w 5104436"/>
              <a:gd name="connsiteY0" fmla="*/ 0 h 6634554"/>
              <a:gd name="connsiteX1" fmla="*/ 4899938 w 5104436"/>
              <a:gd name="connsiteY1" fmla="*/ 0 h 6634554"/>
              <a:gd name="connsiteX2" fmla="*/ 5104436 w 5104436"/>
              <a:gd name="connsiteY2" fmla="*/ 204498 h 6634554"/>
              <a:gd name="connsiteX3" fmla="*/ 4899938 w 5104436"/>
              <a:gd name="connsiteY3" fmla="*/ 6568633 h 6634554"/>
              <a:gd name="connsiteX4" fmla="*/ 221455 w 5104436"/>
              <a:gd name="connsiteY4" fmla="*/ 6603324 h 6634554"/>
              <a:gd name="connsiteX5" fmla="*/ 0 w 5104436"/>
              <a:gd name="connsiteY5" fmla="*/ 0 h 6634554"/>
              <a:gd name="connsiteX0" fmla="*/ 0 w 5216303"/>
              <a:gd name="connsiteY0" fmla="*/ 0 h 6624464"/>
              <a:gd name="connsiteX1" fmla="*/ 4899938 w 5216303"/>
              <a:gd name="connsiteY1" fmla="*/ 0 h 6624464"/>
              <a:gd name="connsiteX2" fmla="*/ 5104436 w 5216303"/>
              <a:gd name="connsiteY2" fmla="*/ 204498 h 6624464"/>
              <a:gd name="connsiteX3" fmla="*/ 5216303 w 5216303"/>
              <a:gd name="connsiteY3" fmla="*/ 6481907 h 6624464"/>
              <a:gd name="connsiteX4" fmla="*/ 221455 w 5216303"/>
              <a:gd name="connsiteY4" fmla="*/ 6603324 h 6624464"/>
              <a:gd name="connsiteX5" fmla="*/ 0 w 5216303"/>
              <a:gd name="connsiteY5" fmla="*/ 0 h 6624464"/>
              <a:gd name="connsiteX0" fmla="*/ 0 w 5216303"/>
              <a:gd name="connsiteY0" fmla="*/ 0 h 6481907"/>
              <a:gd name="connsiteX1" fmla="*/ 4899938 w 5216303"/>
              <a:gd name="connsiteY1" fmla="*/ 0 h 6481907"/>
              <a:gd name="connsiteX2" fmla="*/ 5104436 w 5216303"/>
              <a:gd name="connsiteY2" fmla="*/ 204498 h 6481907"/>
              <a:gd name="connsiteX3" fmla="*/ 5216303 w 5216303"/>
              <a:gd name="connsiteY3" fmla="*/ 6481907 h 6481907"/>
              <a:gd name="connsiteX4" fmla="*/ 379637 w 5216303"/>
              <a:gd name="connsiteY4" fmla="*/ 6447216 h 6481907"/>
              <a:gd name="connsiteX5" fmla="*/ 0 w 5216303"/>
              <a:gd name="connsiteY5" fmla="*/ 0 h 6481907"/>
              <a:gd name="connsiteX0" fmla="*/ 0 w 5216303"/>
              <a:gd name="connsiteY0" fmla="*/ 0 h 6481907"/>
              <a:gd name="connsiteX1" fmla="*/ 4899938 w 5216303"/>
              <a:gd name="connsiteY1" fmla="*/ 0 h 6481907"/>
              <a:gd name="connsiteX2" fmla="*/ 5104436 w 5216303"/>
              <a:gd name="connsiteY2" fmla="*/ 204498 h 6481907"/>
              <a:gd name="connsiteX3" fmla="*/ 5216303 w 5216303"/>
              <a:gd name="connsiteY3" fmla="*/ 6481907 h 6481907"/>
              <a:gd name="connsiteX4" fmla="*/ 379637 w 5216303"/>
              <a:gd name="connsiteY4" fmla="*/ 6447216 h 6481907"/>
              <a:gd name="connsiteX5" fmla="*/ 0 w 5216303"/>
              <a:gd name="connsiteY5" fmla="*/ 0 h 6481907"/>
              <a:gd name="connsiteX0" fmla="*/ 0 w 5216303"/>
              <a:gd name="connsiteY0" fmla="*/ 699039 h 7180946"/>
              <a:gd name="connsiteX1" fmla="*/ 5104436 w 5216303"/>
              <a:gd name="connsiteY1" fmla="*/ 903537 h 7180946"/>
              <a:gd name="connsiteX2" fmla="*/ 5216303 w 5216303"/>
              <a:gd name="connsiteY2" fmla="*/ 7180946 h 7180946"/>
              <a:gd name="connsiteX3" fmla="*/ 379637 w 5216303"/>
              <a:gd name="connsiteY3" fmla="*/ 7146255 h 7180946"/>
              <a:gd name="connsiteX4" fmla="*/ 0 w 5216303"/>
              <a:gd name="connsiteY4" fmla="*/ 699039 h 7180946"/>
              <a:gd name="connsiteX0" fmla="*/ 0 w 5216303"/>
              <a:gd name="connsiteY0" fmla="*/ 460787 h 6942694"/>
              <a:gd name="connsiteX1" fmla="*/ 5104436 w 5216303"/>
              <a:gd name="connsiteY1" fmla="*/ 665285 h 6942694"/>
              <a:gd name="connsiteX2" fmla="*/ 5216303 w 5216303"/>
              <a:gd name="connsiteY2" fmla="*/ 6942694 h 6942694"/>
              <a:gd name="connsiteX3" fmla="*/ 379637 w 5216303"/>
              <a:gd name="connsiteY3" fmla="*/ 6908003 h 6942694"/>
              <a:gd name="connsiteX4" fmla="*/ 0 w 5216303"/>
              <a:gd name="connsiteY4" fmla="*/ 460787 h 6942694"/>
              <a:gd name="connsiteX0" fmla="*/ 0 w 5216303"/>
              <a:gd name="connsiteY0" fmla="*/ 101063 h 6582970"/>
              <a:gd name="connsiteX1" fmla="*/ 5104436 w 5216303"/>
              <a:gd name="connsiteY1" fmla="*/ 305561 h 6582970"/>
              <a:gd name="connsiteX2" fmla="*/ 5216303 w 5216303"/>
              <a:gd name="connsiteY2" fmla="*/ 6582970 h 6582970"/>
              <a:gd name="connsiteX3" fmla="*/ 379637 w 5216303"/>
              <a:gd name="connsiteY3" fmla="*/ 6548279 h 6582970"/>
              <a:gd name="connsiteX4" fmla="*/ 0 w 5216303"/>
              <a:gd name="connsiteY4" fmla="*/ 101063 h 6582970"/>
              <a:gd name="connsiteX0" fmla="*/ 0 w 5216303"/>
              <a:gd name="connsiteY0" fmla="*/ -1 h 6481906"/>
              <a:gd name="connsiteX1" fmla="*/ 5104436 w 5216303"/>
              <a:gd name="connsiteY1" fmla="*/ 204497 h 6481906"/>
              <a:gd name="connsiteX2" fmla="*/ 5216303 w 5216303"/>
              <a:gd name="connsiteY2" fmla="*/ 6481906 h 6481906"/>
              <a:gd name="connsiteX3" fmla="*/ 379637 w 5216303"/>
              <a:gd name="connsiteY3" fmla="*/ 6447215 h 6481906"/>
              <a:gd name="connsiteX4" fmla="*/ 0 w 5216303"/>
              <a:gd name="connsiteY4" fmla="*/ -1 h 6481906"/>
              <a:gd name="connsiteX0" fmla="*/ 0 w 5216303"/>
              <a:gd name="connsiteY0" fmla="*/ 1 h 6481908"/>
              <a:gd name="connsiteX1" fmla="*/ 5104436 w 5216303"/>
              <a:gd name="connsiteY1" fmla="*/ 204499 h 6481908"/>
              <a:gd name="connsiteX2" fmla="*/ 5216303 w 5216303"/>
              <a:gd name="connsiteY2" fmla="*/ 6481908 h 6481908"/>
              <a:gd name="connsiteX3" fmla="*/ 379637 w 5216303"/>
              <a:gd name="connsiteY3" fmla="*/ 6447217 h 6481908"/>
              <a:gd name="connsiteX4" fmla="*/ 0 w 5216303"/>
              <a:gd name="connsiteY4" fmla="*/ 1 h 6481908"/>
              <a:gd name="connsiteX0" fmla="*/ 0 w 5180261"/>
              <a:gd name="connsiteY0" fmla="*/ 0 h 6284301"/>
              <a:gd name="connsiteX1" fmla="*/ 5068394 w 5180261"/>
              <a:gd name="connsiteY1" fmla="*/ 6892 h 6284301"/>
              <a:gd name="connsiteX2" fmla="*/ 5180261 w 5180261"/>
              <a:gd name="connsiteY2" fmla="*/ 6284301 h 6284301"/>
              <a:gd name="connsiteX3" fmla="*/ 343595 w 5180261"/>
              <a:gd name="connsiteY3" fmla="*/ 6249610 h 6284301"/>
              <a:gd name="connsiteX4" fmla="*/ 0 w 5180261"/>
              <a:gd name="connsiteY4" fmla="*/ 0 h 6284301"/>
              <a:gd name="connsiteX0" fmla="*/ 0 w 5180261"/>
              <a:gd name="connsiteY0" fmla="*/ 0 h 6284301"/>
              <a:gd name="connsiteX1" fmla="*/ 5068394 w 5180261"/>
              <a:gd name="connsiteY1" fmla="*/ 6892 h 6284301"/>
              <a:gd name="connsiteX2" fmla="*/ 5180261 w 5180261"/>
              <a:gd name="connsiteY2" fmla="*/ 6284301 h 6284301"/>
              <a:gd name="connsiteX3" fmla="*/ 343595 w 5180261"/>
              <a:gd name="connsiteY3" fmla="*/ 6249610 h 6284301"/>
              <a:gd name="connsiteX4" fmla="*/ 0 w 5180261"/>
              <a:gd name="connsiteY4" fmla="*/ 0 h 6284301"/>
              <a:gd name="connsiteX0" fmla="*/ 0 w 5180261"/>
              <a:gd name="connsiteY0" fmla="*/ 0 h 6284301"/>
              <a:gd name="connsiteX1" fmla="*/ 5068394 w 5180261"/>
              <a:gd name="connsiteY1" fmla="*/ 6892 h 6284301"/>
              <a:gd name="connsiteX2" fmla="*/ 5180261 w 5180261"/>
              <a:gd name="connsiteY2" fmla="*/ 6284301 h 6284301"/>
              <a:gd name="connsiteX3" fmla="*/ 631927 w 5180261"/>
              <a:gd name="connsiteY3" fmla="*/ 6249610 h 6284301"/>
              <a:gd name="connsiteX4" fmla="*/ 0 w 5180261"/>
              <a:gd name="connsiteY4" fmla="*/ 0 h 6284301"/>
              <a:gd name="connsiteX0" fmla="*/ 0 w 5252344"/>
              <a:gd name="connsiteY0" fmla="*/ 0 h 6264540"/>
              <a:gd name="connsiteX1" fmla="*/ 5068394 w 5252344"/>
              <a:gd name="connsiteY1" fmla="*/ 6892 h 6264540"/>
              <a:gd name="connsiteX2" fmla="*/ 5252344 w 5252344"/>
              <a:gd name="connsiteY2" fmla="*/ 6264540 h 6264540"/>
              <a:gd name="connsiteX3" fmla="*/ 631927 w 5252344"/>
              <a:gd name="connsiteY3" fmla="*/ 6249610 h 6264540"/>
              <a:gd name="connsiteX4" fmla="*/ 0 w 5252344"/>
              <a:gd name="connsiteY4" fmla="*/ 0 h 6264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52344" h="6264540">
                <a:moveTo>
                  <a:pt x="0" y="0"/>
                </a:moveTo>
                <a:cubicBezTo>
                  <a:pt x="1761548" y="140620"/>
                  <a:pt x="3378929" y="4595"/>
                  <a:pt x="5068394" y="6892"/>
                </a:cubicBezTo>
                <a:lnTo>
                  <a:pt x="5252344" y="6264540"/>
                </a:lnTo>
                <a:lnTo>
                  <a:pt x="631927" y="624961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0E1B8B5F-87F7-CF67-F679-CB2840D58A18}"/>
              </a:ext>
            </a:extLst>
          </p:cNvPr>
          <p:cNvGrpSpPr/>
          <p:nvPr/>
        </p:nvGrpSpPr>
        <p:grpSpPr>
          <a:xfrm>
            <a:off x="-2765688" y="4629972"/>
            <a:ext cx="594107" cy="3293535"/>
            <a:chOff x="6079104" y="3235805"/>
            <a:chExt cx="594107" cy="3293535"/>
          </a:xfrm>
          <a:scene3d>
            <a:camera prst="perspectiveFront"/>
            <a:lightRig rig="threePt" dir="t"/>
          </a:scene3d>
        </p:grpSpPr>
        <p:grpSp>
          <p:nvGrpSpPr>
            <p:cNvPr id="1025" name="Group 1024">
              <a:extLst>
                <a:ext uri="{FF2B5EF4-FFF2-40B4-BE49-F238E27FC236}">
                  <a16:creationId xmlns:a16="http://schemas.microsoft.com/office/drawing/2014/main" id="{CB585E5B-4CB3-89AD-61A8-151A1A5DCA70}"/>
                </a:ext>
              </a:extLst>
            </p:cNvPr>
            <p:cNvGrpSpPr/>
            <p:nvPr/>
          </p:nvGrpSpPr>
          <p:grpSpPr>
            <a:xfrm rot="335740">
              <a:off x="6387756" y="3235805"/>
              <a:ext cx="285455" cy="320142"/>
              <a:chOff x="6028832" y="3044304"/>
              <a:chExt cx="285455" cy="320142"/>
            </a:xfrm>
          </p:grpSpPr>
          <p:sp>
            <p:nvSpPr>
              <p:cNvPr id="1040" name="Rectangle 1039">
                <a:extLst>
                  <a:ext uri="{FF2B5EF4-FFF2-40B4-BE49-F238E27FC236}">
                    <a16:creationId xmlns:a16="http://schemas.microsoft.com/office/drawing/2014/main" id="{54F295F3-B4A7-741E-F1C4-1C8F7032B97C}"/>
                  </a:ext>
                </a:extLst>
              </p:cNvPr>
              <p:cNvSpPr/>
              <p:nvPr/>
            </p:nvSpPr>
            <p:spPr>
              <a:xfrm rot="16200000">
                <a:off x="6117600" y="3061220"/>
                <a:ext cx="213603" cy="17977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1" name="Arc 1040">
                <a:extLst>
                  <a:ext uri="{FF2B5EF4-FFF2-40B4-BE49-F238E27FC236}">
                    <a16:creationId xmlns:a16="http://schemas.microsoft.com/office/drawing/2014/main" id="{16C2AB84-4EB3-0BCD-31FF-AC7FFFF58753}"/>
                  </a:ext>
                </a:extLst>
              </p:cNvPr>
              <p:cNvSpPr/>
              <p:nvPr/>
            </p:nvSpPr>
            <p:spPr>
              <a:xfrm rot="21329122">
                <a:off x="6028832" y="3110403"/>
                <a:ext cx="228589" cy="254043"/>
              </a:xfrm>
              <a:prstGeom prst="arc">
                <a:avLst>
                  <a:gd name="adj1" fmla="val 6246832"/>
                  <a:gd name="adj2" fmla="val 18894665"/>
                </a:avLst>
              </a:prstGeom>
              <a:ln w="76200">
                <a:gradFill>
                  <a:gsLst>
                    <a:gs pos="0">
                      <a:schemeClr val="tx1"/>
                    </a:gs>
                    <a:gs pos="40000">
                      <a:schemeClr val="bg1"/>
                    </a:gs>
                    <a:gs pos="7700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027" name="Group 1026">
              <a:extLst>
                <a:ext uri="{FF2B5EF4-FFF2-40B4-BE49-F238E27FC236}">
                  <a16:creationId xmlns:a16="http://schemas.microsoft.com/office/drawing/2014/main" id="{704D5260-BA38-2ADD-7B4C-72EBAC636082}"/>
                </a:ext>
              </a:extLst>
            </p:cNvPr>
            <p:cNvGrpSpPr/>
            <p:nvPr/>
          </p:nvGrpSpPr>
          <p:grpSpPr>
            <a:xfrm>
              <a:off x="6079104" y="6209198"/>
              <a:ext cx="285455" cy="320142"/>
              <a:chOff x="6028832" y="3044304"/>
              <a:chExt cx="285455" cy="320142"/>
            </a:xfrm>
          </p:grpSpPr>
          <p:sp>
            <p:nvSpPr>
              <p:cNvPr id="1038" name="Rectangle 1037">
                <a:extLst>
                  <a:ext uri="{FF2B5EF4-FFF2-40B4-BE49-F238E27FC236}">
                    <a16:creationId xmlns:a16="http://schemas.microsoft.com/office/drawing/2014/main" id="{7BC0044E-E2AA-C736-000C-CB22C10C9E3C}"/>
                  </a:ext>
                </a:extLst>
              </p:cNvPr>
              <p:cNvSpPr/>
              <p:nvPr/>
            </p:nvSpPr>
            <p:spPr>
              <a:xfrm rot="16200000">
                <a:off x="6117600" y="3061220"/>
                <a:ext cx="213603" cy="17977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9" name="Arc 1038">
                <a:extLst>
                  <a:ext uri="{FF2B5EF4-FFF2-40B4-BE49-F238E27FC236}">
                    <a16:creationId xmlns:a16="http://schemas.microsoft.com/office/drawing/2014/main" id="{2966F832-FBAA-D5A9-A2F6-D2D14858CDBA}"/>
                  </a:ext>
                </a:extLst>
              </p:cNvPr>
              <p:cNvSpPr/>
              <p:nvPr/>
            </p:nvSpPr>
            <p:spPr>
              <a:xfrm rot="21329122">
                <a:off x="6028832" y="3110403"/>
                <a:ext cx="228589" cy="254043"/>
              </a:xfrm>
              <a:prstGeom prst="arc">
                <a:avLst>
                  <a:gd name="adj1" fmla="val 6246832"/>
                  <a:gd name="adj2" fmla="val 18894665"/>
                </a:avLst>
              </a:prstGeom>
              <a:ln w="76200">
                <a:gradFill>
                  <a:gsLst>
                    <a:gs pos="0">
                      <a:schemeClr val="tx1"/>
                    </a:gs>
                    <a:gs pos="40000">
                      <a:schemeClr val="bg1"/>
                    </a:gs>
                    <a:gs pos="7700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028" name="Group 1027">
              <a:extLst>
                <a:ext uri="{FF2B5EF4-FFF2-40B4-BE49-F238E27FC236}">
                  <a16:creationId xmlns:a16="http://schemas.microsoft.com/office/drawing/2014/main" id="{8796FBB7-CF0D-7BE0-1900-E083FF8413F9}"/>
                </a:ext>
              </a:extLst>
            </p:cNvPr>
            <p:cNvGrpSpPr/>
            <p:nvPr/>
          </p:nvGrpSpPr>
          <p:grpSpPr>
            <a:xfrm>
              <a:off x="6340177" y="3916274"/>
              <a:ext cx="285455" cy="320142"/>
              <a:chOff x="6028832" y="3044304"/>
              <a:chExt cx="285455" cy="320142"/>
            </a:xfrm>
          </p:grpSpPr>
          <p:sp>
            <p:nvSpPr>
              <p:cNvPr id="1036" name="Rectangle 1035">
                <a:extLst>
                  <a:ext uri="{FF2B5EF4-FFF2-40B4-BE49-F238E27FC236}">
                    <a16:creationId xmlns:a16="http://schemas.microsoft.com/office/drawing/2014/main" id="{6C900164-25F6-8BE3-7E88-D2E2C74B06AB}"/>
                  </a:ext>
                </a:extLst>
              </p:cNvPr>
              <p:cNvSpPr/>
              <p:nvPr/>
            </p:nvSpPr>
            <p:spPr>
              <a:xfrm rot="16200000">
                <a:off x="6117600" y="3061220"/>
                <a:ext cx="213603" cy="17977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7" name="Arc 1036">
                <a:extLst>
                  <a:ext uri="{FF2B5EF4-FFF2-40B4-BE49-F238E27FC236}">
                    <a16:creationId xmlns:a16="http://schemas.microsoft.com/office/drawing/2014/main" id="{C76DBA81-5F81-EDDE-6FE0-BC5B980C4650}"/>
                  </a:ext>
                </a:extLst>
              </p:cNvPr>
              <p:cNvSpPr/>
              <p:nvPr/>
            </p:nvSpPr>
            <p:spPr>
              <a:xfrm rot="21329122">
                <a:off x="6028832" y="3110403"/>
                <a:ext cx="228589" cy="254043"/>
              </a:xfrm>
              <a:prstGeom prst="arc">
                <a:avLst>
                  <a:gd name="adj1" fmla="val 6246832"/>
                  <a:gd name="adj2" fmla="val 18894665"/>
                </a:avLst>
              </a:prstGeom>
              <a:ln w="76200">
                <a:gradFill>
                  <a:gsLst>
                    <a:gs pos="0">
                      <a:schemeClr val="tx1"/>
                    </a:gs>
                    <a:gs pos="40000">
                      <a:schemeClr val="bg1"/>
                    </a:gs>
                    <a:gs pos="7700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029" name="Group 1028">
              <a:extLst>
                <a:ext uri="{FF2B5EF4-FFF2-40B4-BE49-F238E27FC236}">
                  <a16:creationId xmlns:a16="http://schemas.microsoft.com/office/drawing/2014/main" id="{14D8090F-E66D-40B7-0377-C96B8E2CFD17}"/>
                </a:ext>
              </a:extLst>
            </p:cNvPr>
            <p:cNvGrpSpPr/>
            <p:nvPr/>
          </p:nvGrpSpPr>
          <p:grpSpPr>
            <a:xfrm>
              <a:off x="6224402" y="4629973"/>
              <a:ext cx="285455" cy="320142"/>
              <a:chOff x="6028832" y="3044304"/>
              <a:chExt cx="285455" cy="320142"/>
            </a:xfrm>
          </p:grpSpPr>
          <p:sp>
            <p:nvSpPr>
              <p:cNvPr id="1034" name="Rectangle 1033">
                <a:extLst>
                  <a:ext uri="{FF2B5EF4-FFF2-40B4-BE49-F238E27FC236}">
                    <a16:creationId xmlns:a16="http://schemas.microsoft.com/office/drawing/2014/main" id="{AE012F89-CB77-CBB4-436F-1E5F34DA3144}"/>
                  </a:ext>
                </a:extLst>
              </p:cNvPr>
              <p:cNvSpPr/>
              <p:nvPr/>
            </p:nvSpPr>
            <p:spPr>
              <a:xfrm rot="16200000">
                <a:off x="6117600" y="3061220"/>
                <a:ext cx="213603" cy="17977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5" name="Arc 1034">
                <a:extLst>
                  <a:ext uri="{FF2B5EF4-FFF2-40B4-BE49-F238E27FC236}">
                    <a16:creationId xmlns:a16="http://schemas.microsoft.com/office/drawing/2014/main" id="{B87C4F1F-4B93-A6DD-23DD-F178027C99D3}"/>
                  </a:ext>
                </a:extLst>
              </p:cNvPr>
              <p:cNvSpPr/>
              <p:nvPr/>
            </p:nvSpPr>
            <p:spPr>
              <a:xfrm rot="21329122">
                <a:off x="6028832" y="3110403"/>
                <a:ext cx="228589" cy="254043"/>
              </a:xfrm>
              <a:prstGeom prst="arc">
                <a:avLst>
                  <a:gd name="adj1" fmla="val 6246832"/>
                  <a:gd name="adj2" fmla="val 18894665"/>
                </a:avLst>
              </a:prstGeom>
              <a:ln w="76200">
                <a:gradFill>
                  <a:gsLst>
                    <a:gs pos="0">
                      <a:schemeClr val="tx1"/>
                    </a:gs>
                    <a:gs pos="40000">
                      <a:schemeClr val="bg1"/>
                    </a:gs>
                    <a:gs pos="7700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031" name="Group 1030">
              <a:extLst>
                <a:ext uri="{FF2B5EF4-FFF2-40B4-BE49-F238E27FC236}">
                  <a16:creationId xmlns:a16="http://schemas.microsoft.com/office/drawing/2014/main" id="{65E6DCF9-A8FA-C1B2-F3EA-40F62A22F691}"/>
                </a:ext>
              </a:extLst>
            </p:cNvPr>
            <p:cNvGrpSpPr/>
            <p:nvPr/>
          </p:nvGrpSpPr>
          <p:grpSpPr>
            <a:xfrm>
              <a:off x="6142261" y="5427544"/>
              <a:ext cx="285455" cy="320142"/>
              <a:chOff x="6028832" y="3044304"/>
              <a:chExt cx="285455" cy="320142"/>
            </a:xfrm>
          </p:grpSpPr>
          <p:sp>
            <p:nvSpPr>
              <p:cNvPr id="1032" name="Rectangle 1031">
                <a:extLst>
                  <a:ext uri="{FF2B5EF4-FFF2-40B4-BE49-F238E27FC236}">
                    <a16:creationId xmlns:a16="http://schemas.microsoft.com/office/drawing/2014/main" id="{A4289FE7-744F-2188-BFA2-5155629C2DDF}"/>
                  </a:ext>
                </a:extLst>
              </p:cNvPr>
              <p:cNvSpPr/>
              <p:nvPr/>
            </p:nvSpPr>
            <p:spPr>
              <a:xfrm rot="16200000">
                <a:off x="6117600" y="3061220"/>
                <a:ext cx="213603" cy="17977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3" name="Arc 1032">
                <a:extLst>
                  <a:ext uri="{FF2B5EF4-FFF2-40B4-BE49-F238E27FC236}">
                    <a16:creationId xmlns:a16="http://schemas.microsoft.com/office/drawing/2014/main" id="{2EBEA7EC-D5D5-D04A-8B0A-88D09875FE2D}"/>
                  </a:ext>
                </a:extLst>
              </p:cNvPr>
              <p:cNvSpPr/>
              <p:nvPr/>
            </p:nvSpPr>
            <p:spPr>
              <a:xfrm rot="21329122">
                <a:off x="6028832" y="3110403"/>
                <a:ext cx="228589" cy="254043"/>
              </a:xfrm>
              <a:prstGeom prst="arc">
                <a:avLst>
                  <a:gd name="adj1" fmla="val 6246832"/>
                  <a:gd name="adj2" fmla="val 18894665"/>
                </a:avLst>
              </a:prstGeom>
              <a:ln w="76200">
                <a:gradFill>
                  <a:gsLst>
                    <a:gs pos="0">
                      <a:schemeClr val="tx1"/>
                    </a:gs>
                    <a:gs pos="40000">
                      <a:schemeClr val="bg1"/>
                    </a:gs>
                    <a:gs pos="7700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1C71C568-8E59-65D5-F2FC-20EB723D2385}"/>
              </a:ext>
            </a:extLst>
          </p:cNvPr>
          <p:cNvSpPr/>
          <p:nvPr/>
        </p:nvSpPr>
        <p:spPr>
          <a:xfrm rot="257589" flipV="1">
            <a:off x="3007131" y="2837428"/>
            <a:ext cx="3373568" cy="3863617"/>
          </a:xfrm>
          <a:custGeom>
            <a:avLst/>
            <a:gdLst>
              <a:gd name="connsiteX0" fmla="*/ 0 w 5104436"/>
              <a:gd name="connsiteY0" fmla="*/ 0 h 6568633"/>
              <a:gd name="connsiteX1" fmla="*/ 4899938 w 5104436"/>
              <a:gd name="connsiteY1" fmla="*/ 0 h 6568633"/>
              <a:gd name="connsiteX2" fmla="*/ 5104436 w 5104436"/>
              <a:gd name="connsiteY2" fmla="*/ 204498 h 6568633"/>
              <a:gd name="connsiteX3" fmla="*/ 5104436 w 5104436"/>
              <a:gd name="connsiteY3" fmla="*/ 6364135 h 6568633"/>
              <a:gd name="connsiteX4" fmla="*/ 4899938 w 5104436"/>
              <a:gd name="connsiteY4" fmla="*/ 6568633 h 6568633"/>
              <a:gd name="connsiteX5" fmla="*/ 0 w 5104436"/>
              <a:gd name="connsiteY5" fmla="*/ 6568633 h 6568633"/>
              <a:gd name="connsiteX0" fmla="*/ 0 w 5104436"/>
              <a:gd name="connsiteY0" fmla="*/ 0 h 6607177"/>
              <a:gd name="connsiteX1" fmla="*/ 4899938 w 5104436"/>
              <a:gd name="connsiteY1" fmla="*/ 0 h 6607177"/>
              <a:gd name="connsiteX2" fmla="*/ 5104436 w 5104436"/>
              <a:gd name="connsiteY2" fmla="*/ 204498 h 6607177"/>
              <a:gd name="connsiteX3" fmla="*/ 5104436 w 5104436"/>
              <a:gd name="connsiteY3" fmla="*/ 6364135 h 6607177"/>
              <a:gd name="connsiteX4" fmla="*/ 4899938 w 5104436"/>
              <a:gd name="connsiteY4" fmla="*/ 6568633 h 6607177"/>
              <a:gd name="connsiteX5" fmla="*/ 0 w 5104436"/>
              <a:gd name="connsiteY5" fmla="*/ 6568633 h 6607177"/>
              <a:gd name="connsiteX6" fmla="*/ 0 w 5104436"/>
              <a:gd name="connsiteY6" fmla="*/ 0 h 6607177"/>
              <a:gd name="connsiteX0" fmla="*/ 0 w 5104436"/>
              <a:gd name="connsiteY0" fmla="*/ 0 h 6607177"/>
              <a:gd name="connsiteX1" fmla="*/ 4899938 w 5104436"/>
              <a:gd name="connsiteY1" fmla="*/ 0 h 6607177"/>
              <a:gd name="connsiteX2" fmla="*/ 5104436 w 5104436"/>
              <a:gd name="connsiteY2" fmla="*/ 204498 h 6607177"/>
              <a:gd name="connsiteX3" fmla="*/ 5104436 w 5104436"/>
              <a:gd name="connsiteY3" fmla="*/ 6364135 h 6607177"/>
              <a:gd name="connsiteX4" fmla="*/ 4899938 w 5104436"/>
              <a:gd name="connsiteY4" fmla="*/ 6568633 h 6607177"/>
              <a:gd name="connsiteX5" fmla="*/ 0 w 5104436"/>
              <a:gd name="connsiteY5" fmla="*/ 6568633 h 6607177"/>
              <a:gd name="connsiteX6" fmla="*/ 0 w 5104436"/>
              <a:gd name="connsiteY6" fmla="*/ 0 h 6607177"/>
              <a:gd name="connsiteX0" fmla="*/ 0 w 5104436"/>
              <a:gd name="connsiteY0" fmla="*/ 0 h 6607177"/>
              <a:gd name="connsiteX1" fmla="*/ 4899938 w 5104436"/>
              <a:gd name="connsiteY1" fmla="*/ 0 h 6607177"/>
              <a:gd name="connsiteX2" fmla="*/ 5104436 w 5104436"/>
              <a:gd name="connsiteY2" fmla="*/ 204498 h 6607177"/>
              <a:gd name="connsiteX3" fmla="*/ 5104436 w 5104436"/>
              <a:gd name="connsiteY3" fmla="*/ 6364135 h 6607177"/>
              <a:gd name="connsiteX4" fmla="*/ 4899938 w 5104436"/>
              <a:gd name="connsiteY4" fmla="*/ 6568633 h 6607177"/>
              <a:gd name="connsiteX5" fmla="*/ 0 w 5104436"/>
              <a:gd name="connsiteY5" fmla="*/ 6568633 h 6607177"/>
              <a:gd name="connsiteX6" fmla="*/ 0 w 5104436"/>
              <a:gd name="connsiteY6" fmla="*/ 0 h 6607177"/>
              <a:gd name="connsiteX0" fmla="*/ 0 w 5104436"/>
              <a:gd name="connsiteY0" fmla="*/ 0 h 6634554"/>
              <a:gd name="connsiteX1" fmla="*/ 4899938 w 5104436"/>
              <a:gd name="connsiteY1" fmla="*/ 0 h 6634554"/>
              <a:gd name="connsiteX2" fmla="*/ 5104436 w 5104436"/>
              <a:gd name="connsiteY2" fmla="*/ 204498 h 6634554"/>
              <a:gd name="connsiteX3" fmla="*/ 5104436 w 5104436"/>
              <a:gd name="connsiteY3" fmla="*/ 6364135 h 6634554"/>
              <a:gd name="connsiteX4" fmla="*/ 4899938 w 5104436"/>
              <a:gd name="connsiteY4" fmla="*/ 6568633 h 6634554"/>
              <a:gd name="connsiteX5" fmla="*/ 221455 w 5104436"/>
              <a:gd name="connsiteY5" fmla="*/ 6603324 h 6634554"/>
              <a:gd name="connsiteX6" fmla="*/ 0 w 5104436"/>
              <a:gd name="connsiteY6" fmla="*/ 0 h 6634554"/>
              <a:gd name="connsiteX0" fmla="*/ 0 w 5104436"/>
              <a:gd name="connsiteY0" fmla="*/ 0 h 6634554"/>
              <a:gd name="connsiteX1" fmla="*/ 4899938 w 5104436"/>
              <a:gd name="connsiteY1" fmla="*/ 0 h 6634554"/>
              <a:gd name="connsiteX2" fmla="*/ 5104436 w 5104436"/>
              <a:gd name="connsiteY2" fmla="*/ 204498 h 6634554"/>
              <a:gd name="connsiteX3" fmla="*/ 4899938 w 5104436"/>
              <a:gd name="connsiteY3" fmla="*/ 6568633 h 6634554"/>
              <a:gd name="connsiteX4" fmla="*/ 221455 w 5104436"/>
              <a:gd name="connsiteY4" fmla="*/ 6603324 h 6634554"/>
              <a:gd name="connsiteX5" fmla="*/ 0 w 5104436"/>
              <a:gd name="connsiteY5" fmla="*/ 0 h 6634554"/>
              <a:gd name="connsiteX0" fmla="*/ 0 w 5216303"/>
              <a:gd name="connsiteY0" fmla="*/ 0 h 6624464"/>
              <a:gd name="connsiteX1" fmla="*/ 4899938 w 5216303"/>
              <a:gd name="connsiteY1" fmla="*/ 0 h 6624464"/>
              <a:gd name="connsiteX2" fmla="*/ 5104436 w 5216303"/>
              <a:gd name="connsiteY2" fmla="*/ 204498 h 6624464"/>
              <a:gd name="connsiteX3" fmla="*/ 5216303 w 5216303"/>
              <a:gd name="connsiteY3" fmla="*/ 6481907 h 6624464"/>
              <a:gd name="connsiteX4" fmla="*/ 221455 w 5216303"/>
              <a:gd name="connsiteY4" fmla="*/ 6603324 h 6624464"/>
              <a:gd name="connsiteX5" fmla="*/ 0 w 5216303"/>
              <a:gd name="connsiteY5" fmla="*/ 0 h 6624464"/>
              <a:gd name="connsiteX0" fmla="*/ 0 w 5216303"/>
              <a:gd name="connsiteY0" fmla="*/ 0 h 6481907"/>
              <a:gd name="connsiteX1" fmla="*/ 4899938 w 5216303"/>
              <a:gd name="connsiteY1" fmla="*/ 0 h 6481907"/>
              <a:gd name="connsiteX2" fmla="*/ 5104436 w 5216303"/>
              <a:gd name="connsiteY2" fmla="*/ 204498 h 6481907"/>
              <a:gd name="connsiteX3" fmla="*/ 5216303 w 5216303"/>
              <a:gd name="connsiteY3" fmla="*/ 6481907 h 6481907"/>
              <a:gd name="connsiteX4" fmla="*/ 379637 w 5216303"/>
              <a:gd name="connsiteY4" fmla="*/ 6447216 h 6481907"/>
              <a:gd name="connsiteX5" fmla="*/ 0 w 5216303"/>
              <a:gd name="connsiteY5" fmla="*/ 0 h 6481907"/>
              <a:gd name="connsiteX0" fmla="*/ 0 w 5216303"/>
              <a:gd name="connsiteY0" fmla="*/ 0 h 6481907"/>
              <a:gd name="connsiteX1" fmla="*/ 4899938 w 5216303"/>
              <a:gd name="connsiteY1" fmla="*/ 0 h 6481907"/>
              <a:gd name="connsiteX2" fmla="*/ 5104436 w 5216303"/>
              <a:gd name="connsiteY2" fmla="*/ 204498 h 6481907"/>
              <a:gd name="connsiteX3" fmla="*/ 5216303 w 5216303"/>
              <a:gd name="connsiteY3" fmla="*/ 6481907 h 6481907"/>
              <a:gd name="connsiteX4" fmla="*/ 379637 w 5216303"/>
              <a:gd name="connsiteY4" fmla="*/ 6447216 h 6481907"/>
              <a:gd name="connsiteX5" fmla="*/ 0 w 5216303"/>
              <a:gd name="connsiteY5" fmla="*/ 0 h 6481907"/>
              <a:gd name="connsiteX0" fmla="*/ 0 w 5216303"/>
              <a:gd name="connsiteY0" fmla="*/ 699039 h 7180946"/>
              <a:gd name="connsiteX1" fmla="*/ 5104436 w 5216303"/>
              <a:gd name="connsiteY1" fmla="*/ 903537 h 7180946"/>
              <a:gd name="connsiteX2" fmla="*/ 5216303 w 5216303"/>
              <a:gd name="connsiteY2" fmla="*/ 7180946 h 7180946"/>
              <a:gd name="connsiteX3" fmla="*/ 379637 w 5216303"/>
              <a:gd name="connsiteY3" fmla="*/ 7146255 h 7180946"/>
              <a:gd name="connsiteX4" fmla="*/ 0 w 5216303"/>
              <a:gd name="connsiteY4" fmla="*/ 699039 h 7180946"/>
              <a:gd name="connsiteX0" fmla="*/ 0 w 5216303"/>
              <a:gd name="connsiteY0" fmla="*/ 460787 h 6942694"/>
              <a:gd name="connsiteX1" fmla="*/ 5104436 w 5216303"/>
              <a:gd name="connsiteY1" fmla="*/ 665285 h 6942694"/>
              <a:gd name="connsiteX2" fmla="*/ 5216303 w 5216303"/>
              <a:gd name="connsiteY2" fmla="*/ 6942694 h 6942694"/>
              <a:gd name="connsiteX3" fmla="*/ 379637 w 5216303"/>
              <a:gd name="connsiteY3" fmla="*/ 6908003 h 6942694"/>
              <a:gd name="connsiteX4" fmla="*/ 0 w 5216303"/>
              <a:gd name="connsiteY4" fmla="*/ 460787 h 6942694"/>
              <a:gd name="connsiteX0" fmla="*/ 0 w 5216303"/>
              <a:gd name="connsiteY0" fmla="*/ 101063 h 6582970"/>
              <a:gd name="connsiteX1" fmla="*/ 5104436 w 5216303"/>
              <a:gd name="connsiteY1" fmla="*/ 305561 h 6582970"/>
              <a:gd name="connsiteX2" fmla="*/ 5216303 w 5216303"/>
              <a:gd name="connsiteY2" fmla="*/ 6582970 h 6582970"/>
              <a:gd name="connsiteX3" fmla="*/ 379637 w 5216303"/>
              <a:gd name="connsiteY3" fmla="*/ 6548279 h 6582970"/>
              <a:gd name="connsiteX4" fmla="*/ 0 w 5216303"/>
              <a:gd name="connsiteY4" fmla="*/ 101063 h 6582970"/>
              <a:gd name="connsiteX0" fmla="*/ 0 w 5216303"/>
              <a:gd name="connsiteY0" fmla="*/ -1 h 6481906"/>
              <a:gd name="connsiteX1" fmla="*/ 5104436 w 5216303"/>
              <a:gd name="connsiteY1" fmla="*/ 204497 h 6481906"/>
              <a:gd name="connsiteX2" fmla="*/ 5216303 w 5216303"/>
              <a:gd name="connsiteY2" fmla="*/ 6481906 h 6481906"/>
              <a:gd name="connsiteX3" fmla="*/ 379637 w 5216303"/>
              <a:gd name="connsiteY3" fmla="*/ 6447215 h 6481906"/>
              <a:gd name="connsiteX4" fmla="*/ 0 w 5216303"/>
              <a:gd name="connsiteY4" fmla="*/ -1 h 6481906"/>
              <a:gd name="connsiteX0" fmla="*/ 0 w 5216303"/>
              <a:gd name="connsiteY0" fmla="*/ 1 h 6481908"/>
              <a:gd name="connsiteX1" fmla="*/ 5104436 w 5216303"/>
              <a:gd name="connsiteY1" fmla="*/ 204499 h 6481908"/>
              <a:gd name="connsiteX2" fmla="*/ 5216303 w 5216303"/>
              <a:gd name="connsiteY2" fmla="*/ 6481908 h 6481908"/>
              <a:gd name="connsiteX3" fmla="*/ 379637 w 5216303"/>
              <a:gd name="connsiteY3" fmla="*/ 6447217 h 6481908"/>
              <a:gd name="connsiteX4" fmla="*/ 0 w 5216303"/>
              <a:gd name="connsiteY4" fmla="*/ 1 h 6481908"/>
              <a:gd name="connsiteX0" fmla="*/ 0 w 5180261"/>
              <a:gd name="connsiteY0" fmla="*/ 0 h 6284301"/>
              <a:gd name="connsiteX1" fmla="*/ 5068394 w 5180261"/>
              <a:gd name="connsiteY1" fmla="*/ 6892 h 6284301"/>
              <a:gd name="connsiteX2" fmla="*/ 5180261 w 5180261"/>
              <a:gd name="connsiteY2" fmla="*/ 6284301 h 6284301"/>
              <a:gd name="connsiteX3" fmla="*/ 343595 w 5180261"/>
              <a:gd name="connsiteY3" fmla="*/ 6249610 h 6284301"/>
              <a:gd name="connsiteX4" fmla="*/ 0 w 5180261"/>
              <a:gd name="connsiteY4" fmla="*/ 0 h 6284301"/>
              <a:gd name="connsiteX0" fmla="*/ 0 w 5180261"/>
              <a:gd name="connsiteY0" fmla="*/ 0 h 6284301"/>
              <a:gd name="connsiteX1" fmla="*/ 5068394 w 5180261"/>
              <a:gd name="connsiteY1" fmla="*/ 6892 h 6284301"/>
              <a:gd name="connsiteX2" fmla="*/ 5180261 w 5180261"/>
              <a:gd name="connsiteY2" fmla="*/ 6284301 h 6284301"/>
              <a:gd name="connsiteX3" fmla="*/ 343595 w 5180261"/>
              <a:gd name="connsiteY3" fmla="*/ 6249610 h 6284301"/>
              <a:gd name="connsiteX4" fmla="*/ 0 w 5180261"/>
              <a:gd name="connsiteY4" fmla="*/ 0 h 6284301"/>
              <a:gd name="connsiteX0" fmla="*/ 0 w 5180261"/>
              <a:gd name="connsiteY0" fmla="*/ 0 h 6284301"/>
              <a:gd name="connsiteX1" fmla="*/ 5068394 w 5180261"/>
              <a:gd name="connsiteY1" fmla="*/ 6892 h 6284301"/>
              <a:gd name="connsiteX2" fmla="*/ 5180261 w 5180261"/>
              <a:gd name="connsiteY2" fmla="*/ 6284301 h 6284301"/>
              <a:gd name="connsiteX3" fmla="*/ 631927 w 5180261"/>
              <a:gd name="connsiteY3" fmla="*/ 6249610 h 6284301"/>
              <a:gd name="connsiteX4" fmla="*/ 0 w 5180261"/>
              <a:gd name="connsiteY4" fmla="*/ 0 h 6284301"/>
              <a:gd name="connsiteX0" fmla="*/ 0 w 5252344"/>
              <a:gd name="connsiteY0" fmla="*/ 0 h 6264540"/>
              <a:gd name="connsiteX1" fmla="*/ 5068394 w 5252344"/>
              <a:gd name="connsiteY1" fmla="*/ 6892 h 6264540"/>
              <a:gd name="connsiteX2" fmla="*/ 5252344 w 5252344"/>
              <a:gd name="connsiteY2" fmla="*/ 6264540 h 6264540"/>
              <a:gd name="connsiteX3" fmla="*/ 631927 w 5252344"/>
              <a:gd name="connsiteY3" fmla="*/ 6249610 h 6264540"/>
              <a:gd name="connsiteX4" fmla="*/ 0 w 5252344"/>
              <a:gd name="connsiteY4" fmla="*/ 0 h 6264540"/>
              <a:gd name="connsiteX0" fmla="*/ 0 w 5252344"/>
              <a:gd name="connsiteY0" fmla="*/ 0 h 6264540"/>
              <a:gd name="connsiteX1" fmla="*/ 5068394 w 5252344"/>
              <a:gd name="connsiteY1" fmla="*/ 6892 h 6264540"/>
              <a:gd name="connsiteX2" fmla="*/ 5252344 w 5252344"/>
              <a:gd name="connsiteY2" fmla="*/ 6264540 h 6264540"/>
              <a:gd name="connsiteX3" fmla="*/ 631927 w 5252344"/>
              <a:gd name="connsiteY3" fmla="*/ 6249610 h 6264540"/>
              <a:gd name="connsiteX4" fmla="*/ 0 w 5252344"/>
              <a:gd name="connsiteY4" fmla="*/ 0 h 6264540"/>
              <a:gd name="connsiteX0" fmla="*/ 0 w 5252344"/>
              <a:gd name="connsiteY0" fmla="*/ 0 h 6324846"/>
              <a:gd name="connsiteX1" fmla="*/ 5068394 w 5252344"/>
              <a:gd name="connsiteY1" fmla="*/ 6892 h 6324846"/>
              <a:gd name="connsiteX2" fmla="*/ 5252344 w 5252344"/>
              <a:gd name="connsiteY2" fmla="*/ 6264540 h 6324846"/>
              <a:gd name="connsiteX3" fmla="*/ 631927 w 5252344"/>
              <a:gd name="connsiteY3" fmla="*/ 6249610 h 6324846"/>
              <a:gd name="connsiteX4" fmla="*/ 0 w 5252344"/>
              <a:gd name="connsiteY4" fmla="*/ 0 h 6324846"/>
              <a:gd name="connsiteX0" fmla="*/ 0 w 5252344"/>
              <a:gd name="connsiteY0" fmla="*/ 0 h 6382760"/>
              <a:gd name="connsiteX1" fmla="*/ 5068394 w 5252344"/>
              <a:gd name="connsiteY1" fmla="*/ 6892 h 6382760"/>
              <a:gd name="connsiteX2" fmla="*/ 5252344 w 5252344"/>
              <a:gd name="connsiteY2" fmla="*/ 6264540 h 6382760"/>
              <a:gd name="connsiteX3" fmla="*/ 631927 w 5252344"/>
              <a:gd name="connsiteY3" fmla="*/ 6249610 h 6382760"/>
              <a:gd name="connsiteX4" fmla="*/ 0 w 5252344"/>
              <a:gd name="connsiteY4" fmla="*/ 0 h 6382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52344" h="6382760">
                <a:moveTo>
                  <a:pt x="0" y="0"/>
                </a:moveTo>
                <a:cubicBezTo>
                  <a:pt x="1793124" y="366857"/>
                  <a:pt x="3378929" y="4595"/>
                  <a:pt x="5068394" y="6892"/>
                </a:cubicBezTo>
                <a:lnTo>
                  <a:pt x="5252344" y="6264540"/>
                </a:lnTo>
                <a:cubicBezTo>
                  <a:pt x="3712205" y="6259563"/>
                  <a:pt x="2120956" y="6542830"/>
                  <a:pt x="631927" y="6249610"/>
                </a:cubicBezTo>
                <a:lnTo>
                  <a:pt x="0" y="0"/>
                </a:lnTo>
                <a:close/>
              </a:path>
            </a:pathLst>
          </a:custGeom>
          <a:pattFill prst="pct80">
            <a:fgClr>
              <a:srgbClr val="00B050"/>
            </a:fgClr>
            <a:bgClr>
              <a:schemeClr val="bg1"/>
            </a:bgClr>
          </a:patt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065" name="Freeform: Shape 1064">
            <a:extLst>
              <a:ext uri="{FF2B5EF4-FFF2-40B4-BE49-F238E27FC236}">
                <a16:creationId xmlns:a16="http://schemas.microsoft.com/office/drawing/2014/main" id="{EAB6E51B-B63D-FB8E-4880-7FC6B8E5CE31}"/>
              </a:ext>
            </a:extLst>
          </p:cNvPr>
          <p:cNvSpPr/>
          <p:nvPr/>
        </p:nvSpPr>
        <p:spPr>
          <a:xfrm flipV="1">
            <a:off x="6189651" y="3082907"/>
            <a:ext cx="3265661" cy="3614423"/>
          </a:xfrm>
          <a:custGeom>
            <a:avLst/>
            <a:gdLst>
              <a:gd name="connsiteX0" fmla="*/ 0 w 5104436"/>
              <a:gd name="connsiteY0" fmla="*/ 0 h 6568633"/>
              <a:gd name="connsiteX1" fmla="*/ 4899938 w 5104436"/>
              <a:gd name="connsiteY1" fmla="*/ 0 h 6568633"/>
              <a:gd name="connsiteX2" fmla="*/ 5104436 w 5104436"/>
              <a:gd name="connsiteY2" fmla="*/ 204498 h 6568633"/>
              <a:gd name="connsiteX3" fmla="*/ 5104436 w 5104436"/>
              <a:gd name="connsiteY3" fmla="*/ 6364135 h 6568633"/>
              <a:gd name="connsiteX4" fmla="*/ 4899938 w 5104436"/>
              <a:gd name="connsiteY4" fmla="*/ 6568633 h 6568633"/>
              <a:gd name="connsiteX5" fmla="*/ 0 w 5104436"/>
              <a:gd name="connsiteY5" fmla="*/ 6568633 h 6568633"/>
              <a:gd name="connsiteX0" fmla="*/ 0 w 5104436"/>
              <a:gd name="connsiteY0" fmla="*/ 0 h 6607177"/>
              <a:gd name="connsiteX1" fmla="*/ 4899938 w 5104436"/>
              <a:gd name="connsiteY1" fmla="*/ 0 h 6607177"/>
              <a:gd name="connsiteX2" fmla="*/ 5104436 w 5104436"/>
              <a:gd name="connsiteY2" fmla="*/ 204498 h 6607177"/>
              <a:gd name="connsiteX3" fmla="*/ 5104436 w 5104436"/>
              <a:gd name="connsiteY3" fmla="*/ 6364135 h 6607177"/>
              <a:gd name="connsiteX4" fmla="*/ 4899938 w 5104436"/>
              <a:gd name="connsiteY4" fmla="*/ 6568633 h 6607177"/>
              <a:gd name="connsiteX5" fmla="*/ 0 w 5104436"/>
              <a:gd name="connsiteY5" fmla="*/ 6568633 h 6607177"/>
              <a:gd name="connsiteX6" fmla="*/ 0 w 5104436"/>
              <a:gd name="connsiteY6" fmla="*/ 0 h 6607177"/>
              <a:gd name="connsiteX0" fmla="*/ 0 w 5104436"/>
              <a:gd name="connsiteY0" fmla="*/ 0 h 6607177"/>
              <a:gd name="connsiteX1" fmla="*/ 4899938 w 5104436"/>
              <a:gd name="connsiteY1" fmla="*/ 0 h 6607177"/>
              <a:gd name="connsiteX2" fmla="*/ 5104436 w 5104436"/>
              <a:gd name="connsiteY2" fmla="*/ 204498 h 6607177"/>
              <a:gd name="connsiteX3" fmla="*/ 5104436 w 5104436"/>
              <a:gd name="connsiteY3" fmla="*/ 6364135 h 6607177"/>
              <a:gd name="connsiteX4" fmla="*/ 4899938 w 5104436"/>
              <a:gd name="connsiteY4" fmla="*/ 6568633 h 6607177"/>
              <a:gd name="connsiteX5" fmla="*/ 0 w 5104436"/>
              <a:gd name="connsiteY5" fmla="*/ 6568633 h 6607177"/>
              <a:gd name="connsiteX6" fmla="*/ 0 w 5104436"/>
              <a:gd name="connsiteY6" fmla="*/ 0 h 6607177"/>
              <a:gd name="connsiteX0" fmla="*/ 0 w 5104436"/>
              <a:gd name="connsiteY0" fmla="*/ 0 h 6607177"/>
              <a:gd name="connsiteX1" fmla="*/ 4899938 w 5104436"/>
              <a:gd name="connsiteY1" fmla="*/ 0 h 6607177"/>
              <a:gd name="connsiteX2" fmla="*/ 5104436 w 5104436"/>
              <a:gd name="connsiteY2" fmla="*/ 204498 h 6607177"/>
              <a:gd name="connsiteX3" fmla="*/ 5104436 w 5104436"/>
              <a:gd name="connsiteY3" fmla="*/ 6364135 h 6607177"/>
              <a:gd name="connsiteX4" fmla="*/ 4899938 w 5104436"/>
              <a:gd name="connsiteY4" fmla="*/ 6568633 h 6607177"/>
              <a:gd name="connsiteX5" fmla="*/ 0 w 5104436"/>
              <a:gd name="connsiteY5" fmla="*/ 6568633 h 6607177"/>
              <a:gd name="connsiteX6" fmla="*/ 0 w 5104436"/>
              <a:gd name="connsiteY6" fmla="*/ 0 h 6607177"/>
              <a:gd name="connsiteX0" fmla="*/ 0 w 5104436"/>
              <a:gd name="connsiteY0" fmla="*/ 0 h 6634554"/>
              <a:gd name="connsiteX1" fmla="*/ 4899938 w 5104436"/>
              <a:gd name="connsiteY1" fmla="*/ 0 h 6634554"/>
              <a:gd name="connsiteX2" fmla="*/ 5104436 w 5104436"/>
              <a:gd name="connsiteY2" fmla="*/ 204498 h 6634554"/>
              <a:gd name="connsiteX3" fmla="*/ 5104436 w 5104436"/>
              <a:gd name="connsiteY3" fmla="*/ 6364135 h 6634554"/>
              <a:gd name="connsiteX4" fmla="*/ 4899938 w 5104436"/>
              <a:gd name="connsiteY4" fmla="*/ 6568633 h 6634554"/>
              <a:gd name="connsiteX5" fmla="*/ 221455 w 5104436"/>
              <a:gd name="connsiteY5" fmla="*/ 6603324 h 6634554"/>
              <a:gd name="connsiteX6" fmla="*/ 0 w 5104436"/>
              <a:gd name="connsiteY6" fmla="*/ 0 h 6634554"/>
              <a:gd name="connsiteX0" fmla="*/ 0 w 5104436"/>
              <a:gd name="connsiteY0" fmla="*/ 0 h 6634554"/>
              <a:gd name="connsiteX1" fmla="*/ 4899938 w 5104436"/>
              <a:gd name="connsiteY1" fmla="*/ 0 h 6634554"/>
              <a:gd name="connsiteX2" fmla="*/ 5104436 w 5104436"/>
              <a:gd name="connsiteY2" fmla="*/ 204498 h 6634554"/>
              <a:gd name="connsiteX3" fmla="*/ 4899938 w 5104436"/>
              <a:gd name="connsiteY3" fmla="*/ 6568633 h 6634554"/>
              <a:gd name="connsiteX4" fmla="*/ 221455 w 5104436"/>
              <a:gd name="connsiteY4" fmla="*/ 6603324 h 6634554"/>
              <a:gd name="connsiteX5" fmla="*/ 0 w 5104436"/>
              <a:gd name="connsiteY5" fmla="*/ 0 h 6634554"/>
              <a:gd name="connsiteX0" fmla="*/ 0 w 5216303"/>
              <a:gd name="connsiteY0" fmla="*/ 0 h 6624464"/>
              <a:gd name="connsiteX1" fmla="*/ 4899938 w 5216303"/>
              <a:gd name="connsiteY1" fmla="*/ 0 h 6624464"/>
              <a:gd name="connsiteX2" fmla="*/ 5104436 w 5216303"/>
              <a:gd name="connsiteY2" fmla="*/ 204498 h 6624464"/>
              <a:gd name="connsiteX3" fmla="*/ 5216303 w 5216303"/>
              <a:gd name="connsiteY3" fmla="*/ 6481907 h 6624464"/>
              <a:gd name="connsiteX4" fmla="*/ 221455 w 5216303"/>
              <a:gd name="connsiteY4" fmla="*/ 6603324 h 6624464"/>
              <a:gd name="connsiteX5" fmla="*/ 0 w 5216303"/>
              <a:gd name="connsiteY5" fmla="*/ 0 h 6624464"/>
              <a:gd name="connsiteX0" fmla="*/ 0 w 5216303"/>
              <a:gd name="connsiteY0" fmla="*/ 0 h 6481907"/>
              <a:gd name="connsiteX1" fmla="*/ 4899938 w 5216303"/>
              <a:gd name="connsiteY1" fmla="*/ 0 h 6481907"/>
              <a:gd name="connsiteX2" fmla="*/ 5104436 w 5216303"/>
              <a:gd name="connsiteY2" fmla="*/ 204498 h 6481907"/>
              <a:gd name="connsiteX3" fmla="*/ 5216303 w 5216303"/>
              <a:gd name="connsiteY3" fmla="*/ 6481907 h 6481907"/>
              <a:gd name="connsiteX4" fmla="*/ 379637 w 5216303"/>
              <a:gd name="connsiteY4" fmla="*/ 6447216 h 6481907"/>
              <a:gd name="connsiteX5" fmla="*/ 0 w 5216303"/>
              <a:gd name="connsiteY5" fmla="*/ 0 h 6481907"/>
              <a:gd name="connsiteX0" fmla="*/ 0 w 5216303"/>
              <a:gd name="connsiteY0" fmla="*/ 0 h 6481907"/>
              <a:gd name="connsiteX1" fmla="*/ 4899938 w 5216303"/>
              <a:gd name="connsiteY1" fmla="*/ 0 h 6481907"/>
              <a:gd name="connsiteX2" fmla="*/ 5104436 w 5216303"/>
              <a:gd name="connsiteY2" fmla="*/ 204498 h 6481907"/>
              <a:gd name="connsiteX3" fmla="*/ 5216303 w 5216303"/>
              <a:gd name="connsiteY3" fmla="*/ 6481907 h 6481907"/>
              <a:gd name="connsiteX4" fmla="*/ 379637 w 5216303"/>
              <a:gd name="connsiteY4" fmla="*/ 6447216 h 6481907"/>
              <a:gd name="connsiteX5" fmla="*/ 0 w 5216303"/>
              <a:gd name="connsiteY5" fmla="*/ 0 h 6481907"/>
              <a:gd name="connsiteX0" fmla="*/ 0 w 5216303"/>
              <a:gd name="connsiteY0" fmla="*/ 699039 h 7180946"/>
              <a:gd name="connsiteX1" fmla="*/ 5104436 w 5216303"/>
              <a:gd name="connsiteY1" fmla="*/ 903537 h 7180946"/>
              <a:gd name="connsiteX2" fmla="*/ 5216303 w 5216303"/>
              <a:gd name="connsiteY2" fmla="*/ 7180946 h 7180946"/>
              <a:gd name="connsiteX3" fmla="*/ 379637 w 5216303"/>
              <a:gd name="connsiteY3" fmla="*/ 7146255 h 7180946"/>
              <a:gd name="connsiteX4" fmla="*/ 0 w 5216303"/>
              <a:gd name="connsiteY4" fmla="*/ 699039 h 7180946"/>
              <a:gd name="connsiteX0" fmla="*/ 0 w 5216303"/>
              <a:gd name="connsiteY0" fmla="*/ 460787 h 6942694"/>
              <a:gd name="connsiteX1" fmla="*/ 5104436 w 5216303"/>
              <a:gd name="connsiteY1" fmla="*/ 665285 h 6942694"/>
              <a:gd name="connsiteX2" fmla="*/ 5216303 w 5216303"/>
              <a:gd name="connsiteY2" fmla="*/ 6942694 h 6942694"/>
              <a:gd name="connsiteX3" fmla="*/ 379637 w 5216303"/>
              <a:gd name="connsiteY3" fmla="*/ 6908003 h 6942694"/>
              <a:gd name="connsiteX4" fmla="*/ 0 w 5216303"/>
              <a:gd name="connsiteY4" fmla="*/ 460787 h 6942694"/>
              <a:gd name="connsiteX0" fmla="*/ 0 w 5216303"/>
              <a:gd name="connsiteY0" fmla="*/ 101063 h 6582970"/>
              <a:gd name="connsiteX1" fmla="*/ 5104436 w 5216303"/>
              <a:gd name="connsiteY1" fmla="*/ 305561 h 6582970"/>
              <a:gd name="connsiteX2" fmla="*/ 5216303 w 5216303"/>
              <a:gd name="connsiteY2" fmla="*/ 6582970 h 6582970"/>
              <a:gd name="connsiteX3" fmla="*/ 379637 w 5216303"/>
              <a:gd name="connsiteY3" fmla="*/ 6548279 h 6582970"/>
              <a:gd name="connsiteX4" fmla="*/ 0 w 5216303"/>
              <a:gd name="connsiteY4" fmla="*/ 101063 h 6582970"/>
              <a:gd name="connsiteX0" fmla="*/ 0 w 5216303"/>
              <a:gd name="connsiteY0" fmla="*/ -1 h 6481906"/>
              <a:gd name="connsiteX1" fmla="*/ 5104436 w 5216303"/>
              <a:gd name="connsiteY1" fmla="*/ 204497 h 6481906"/>
              <a:gd name="connsiteX2" fmla="*/ 5216303 w 5216303"/>
              <a:gd name="connsiteY2" fmla="*/ 6481906 h 6481906"/>
              <a:gd name="connsiteX3" fmla="*/ 379637 w 5216303"/>
              <a:gd name="connsiteY3" fmla="*/ 6447215 h 6481906"/>
              <a:gd name="connsiteX4" fmla="*/ 0 w 5216303"/>
              <a:gd name="connsiteY4" fmla="*/ -1 h 6481906"/>
              <a:gd name="connsiteX0" fmla="*/ 0 w 5216303"/>
              <a:gd name="connsiteY0" fmla="*/ 1 h 6481908"/>
              <a:gd name="connsiteX1" fmla="*/ 5104436 w 5216303"/>
              <a:gd name="connsiteY1" fmla="*/ 204499 h 6481908"/>
              <a:gd name="connsiteX2" fmla="*/ 5216303 w 5216303"/>
              <a:gd name="connsiteY2" fmla="*/ 6481908 h 6481908"/>
              <a:gd name="connsiteX3" fmla="*/ 379637 w 5216303"/>
              <a:gd name="connsiteY3" fmla="*/ 6447217 h 6481908"/>
              <a:gd name="connsiteX4" fmla="*/ 0 w 5216303"/>
              <a:gd name="connsiteY4" fmla="*/ 1 h 6481908"/>
              <a:gd name="connsiteX0" fmla="*/ 0 w 5180261"/>
              <a:gd name="connsiteY0" fmla="*/ 0 h 6284301"/>
              <a:gd name="connsiteX1" fmla="*/ 5068394 w 5180261"/>
              <a:gd name="connsiteY1" fmla="*/ 6892 h 6284301"/>
              <a:gd name="connsiteX2" fmla="*/ 5180261 w 5180261"/>
              <a:gd name="connsiteY2" fmla="*/ 6284301 h 6284301"/>
              <a:gd name="connsiteX3" fmla="*/ 343595 w 5180261"/>
              <a:gd name="connsiteY3" fmla="*/ 6249610 h 6284301"/>
              <a:gd name="connsiteX4" fmla="*/ 0 w 5180261"/>
              <a:gd name="connsiteY4" fmla="*/ 0 h 6284301"/>
              <a:gd name="connsiteX0" fmla="*/ 0 w 5180261"/>
              <a:gd name="connsiteY0" fmla="*/ 0 h 6284301"/>
              <a:gd name="connsiteX1" fmla="*/ 5068394 w 5180261"/>
              <a:gd name="connsiteY1" fmla="*/ 6892 h 6284301"/>
              <a:gd name="connsiteX2" fmla="*/ 5180261 w 5180261"/>
              <a:gd name="connsiteY2" fmla="*/ 6284301 h 6284301"/>
              <a:gd name="connsiteX3" fmla="*/ 343595 w 5180261"/>
              <a:gd name="connsiteY3" fmla="*/ 6249610 h 6284301"/>
              <a:gd name="connsiteX4" fmla="*/ 0 w 5180261"/>
              <a:gd name="connsiteY4" fmla="*/ 0 h 6284301"/>
              <a:gd name="connsiteX0" fmla="*/ 0 w 5180261"/>
              <a:gd name="connsiteY0" fmla="*/ 0 h 6284301"/>
              <a:gd name="connsiteX1" fmla="*/ 5068394 w 5180261"/>
              <a:gd name="connsiteY1" fmla="*/ 6892 h 6284301"/>
              <a:gd name="connsiteX2" fmla="*/ 5180261 w 5180261"/>
              <a:gd name="connsiteY2" fmla="*/ 6284301 h 6284301"/>
              <a:gd name="connsiteX3" fmla="*/ 631927 w 5180261"/>
              <a:gd name="connsiteY3" fmla="*/ 6249610 h 6284301"/>
              <a:gd name="connsiteX4" fmla="*/ 0 w 5180261"/>
              <a:gd name="connsiteY4" fmla="*/ 0 h 6284301"/>
              <a:gd name="connsiteX0" fmla="*/ 0 w 5252344"/>
              <a:gd name="connsiteY0" fmla="*/ 0 h 6264540"/>
              <a:gd name="connsiteX1" fmla="*/ 5068394 w 5252344"/>
              <a:gd name="connsiteY1" fmla="*/ 6892 h 6264540"/>
              <a:gd name="connsiteX2" fmla="*/ 5252344 w 5252344"/>
              <a:gd name="connsiteY2" fmla="*/ 6264540 h 6264540"/>
              <a:gd name="connsiteX3" fmla="*/ 631927 w 5252344"/>
              <a:gd name="connsiteY3" fmla="*/ 6249610 h 6264540"/>
              <a:gd name="connsiteX4" fmla="*/ 0 w 5252344"/>
              <a:gd name="connsiteY4" fmla="*/ 0 h 6264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52344" h="6264540">
                <a:moveTo>
                  <a:pt x="0" y="0"/>
                </a:moveTo>
                <a:cubicBezTo>
                  <a:pt x="1761548" y="140620"/>
                  <a:pt x="3378929" y="4595"/>
                  <a:pt x="5068394" y="6892"/>
                </a:cubicBezTo>
                <a:lnTo>
                  <a:pt x="5252344" y="6264540"/>
                </a:lnTo>
                <a:lnTo>
                  <a:pt x="631927" y="6249610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182F7E74-B40E-71D1-C647-D7E0432314D4}"/>
              </a:ext>
            </a:extLst>
          </p:cNvPr>
          <p:cNvSpPr/>
          <p:nvPr/>
        </p:nvSpPr>
        <p:spPr>
          <a:xfrm rot="257589" flipV="1">
            <a:off x="3132899" y="2861583"/>
            <a:ext cx="3234087" cy="3717981"/>
          </a:xfrm>
          <a:custGeom>
            <a:avLst/>
            <a:gdLst>
              <a:gd name="connsiteX0" fmla="*/ 0 w 5104436"/>
              <a:gd name="connsiteY0" fmla="*/ 0 h 6568633"/>
              <a:gd name="connsiteX1" fmla="*/ 4899938 w 5104436"/>
              <a:gd name="connsiteY1" fmla="*/ 0 h 6568633"/>
              <a:gd name="connsiteX2" fmla="*/ 5104436 w 5104436"/>
              <a:gd name="connsiteY2" fmla="*/ 204498 h 6568633"/>
              <a:gd name="connsiteX3" fmla="*/ 5104436 w 5104436"/>
              <a:gd name="connsiteY3" fmla="*/ 6364135 h 6568633"/>
              <a:gd name="connsiteX4" fmla="*/ 4899938 w 5104436"/>
              <a:gd name="connsiteY4" fmla="*/ 6568633 h 6568633"/>
              <a:gd name="connsiteX5" fmla="*/ 0 w 5104436"/>
              <a:gd name="connsiteY5" fmla="*/ 6568633 h 6568633"/>
              <a:gd name="connsiteX0" fmla="*/ 0 w 5104436"/>
              <a:gd name="connsiteY0" fmla="*/ 0 h 6607177"/>
              <a:gd name="connsiteX1" fmla="*/ 4899938 w 5104436"/>
              <a:gd name="connsiteY1" fmla="*/ 0 h 6607177"/>
              <a:gd name="connsiteX2" fmla="*/ 5104436 w 5104436"/>
              <a:gd name="connsiteY2" fmla="*/ 204498 h 6607177"/>
              <a:gd name="connsiteX3" fmla="*/ 5104436 w 5104436"/>
              <a:gd name="connsiteY3" fmla="*/ 6364135 h 6607177"/>
              <a:gd name="connsiteX4" fmla="*/ 4899938 w 5104436"/>
              <a:gd name="connsiteY4" fmla="*/ 6568633 h 6607177"/>
              <a:gd name="connsiteX5" fmla="*/ 0 w 5104436"/>
              <a:gd name="connsiteY5" fmla="*/ 6568633 h 6607177"/>
              <a:gd name="connsiteX6" fmla="*/ 0 w 5104436"/>
              <a:gd name="connsiteY6" fmla="*/ 0 h 6607177"/>
              <a:gd name="connsiteX0" fmla="*/ 0 w 5104436"/>
              <a:gd name="connsiteY0" fmla="*/ 0 h 6607177"/>
              <a:gd name="connsiteX1" fmla="*/ 4899938 w 5104436"/>
              <a:gd name="connsiteY1" fmla="*/ 0 h 6607177"/>
              <a:gd name="connsiteX2" fmla="*/ 5104436 w 5104436"/>
              <a:gd name="connsiteY2" fmla="*/ 204498 h 6607177"/>
              <a:gd name="connsiteX3" fmla="*/ 5104436 w 5104436"/>
              <a:gd name="connsiteY3" fmla="*/ 6364135 h 6607177"/>
              <a:gd name="connsiteX4" fmla="*/ 4899938 w 5104436"/>
              <a:gd name="connsiteY4" fmla="*/ 6568633 h 6607177"/>
              <a:gd name="connsiteX5" fmla="*/ 0 w 5104436"/>
              <a:gd name="connsiteY5" fmla="*/ 6568633 h 6607177"/>
              <a:gd name="connsiteX6" fmla="*/ 0 w 5104436"/>
              <a:gd name="connsiteY6" fmla="*/ 0 h 6607177"/>
              <a:gd name="connsiteX0" fmla="*/ 0 w 5104436"/>
              <a:gd name="connsiteY0" fmla="*/ 0 h 6607177"/>
              <a:gd name="connsiteX1" fmla="*/ 4899938 w 5104436"/>
              <a:gd name="connsiteY1" fmla="*/ 0 h 6607177"/>
              <a:gd name="connsiteX2" fmla="*/ 5104436 w 5104436"/>
              <a:gd name="connsiteY2" fmla="*/ 204498 h 6607177"/>
              <a:gd name="connsiteX3" fmla="*/ 5104436 w 5104436"/>
              <a:gd name="connsiteY3" fmla="*/ 6364135 h 6607177"/>
              <a:gd name="connsiteX4" fmla="*/ 4899938 w 5104436"/>
              <a:gd name="connsiteY4" fmla="*/ 6568633 h 6607177"/>
              <a:gd name="connsiteX5" fmla="*/ 0 w 5104436"/>
              <a:gd name="connsiteY5" fmla="*/ 6568633 h 6607177"/>
              <a:gd name="connsiteX6" fmla="*/ 0 w 5104436"/>
              <a:gd name="connsiteY6" fmla="*/ 0 h 6607177"/>
              <a:gd name="connsiteX0" fmla="*/ 0 w 5104436"/>
              <a:gd name="connsiteY0" fmla="*/ 0 h 6634554"/>
              <a:gd name="connsiteX1" fmla="*/ 4899938 w 5104436"/>
              <a:gd name="connsiteY1" fmla="*/ 0 h 6634554"/>
              <a:gd name="connsiteX2" fmla="*/ 5104436 w 5104436"/>
              <a:gd name="connsiteY2" fmla="*/ 204498 h 6634554"/>
              <a:gd name="connsiteX3" fmla="*/ 5104436 w 5104436"/>
              <a:gd name="connsiteY3" fmla="*/ 6364135 h 6634554"/>
              <a:gd name="connsiteX4" fmla="*/ 4899938 w 5104436"/>
              <a:gd name="connsiteY4" fmla="*/ 6568633 h 6634554"/>
              <a:gd name="connsiteX5" fmla="*/ 221455 w 5104436"/>
              <a:gd name="connsiteY5" fmla="*/ 6603324 h 6634554"/>
              <a:gd name="connsiteX6" fmla="*/ 0 w 5104436"/>
              <a:gd name="connsiteY6" fmla="*/ 0 h 6634554"/>
              <a:gd name="connsiteX0" fmla="*/ 0 w 5104436"/>
              <a:gd name="connsiteY0" fmla="*/ 0 h 6634554"/>
              <a:gd name="connsiteX1" fmla="*/ 4899938 w 5104436"/>
              <a:gd name="connsiteY1" fmla="*/ 0 h 6634554"/>
              <a:gd name="connsiteX2" fmla="*/ 5104436 w 5104436"/>
              <a:gd name="connsiteY2" fmla="*/ 204498 h 6634554"/>
              <a:gd name="connsiteX3" fmla="*/ 4899938 w 5104436"/>
              <a:gd name="connsiteY3" fmla="*/ 6568633 h 6634554"/>
              <a:gd name="connsiteX4" fmla="*/ 221455 w 5104436"/>
              <a:gd name="connsiteY4" fmla="*/ 6603324 h 6634554"/>
              <a:gd name="connsiteX5" fmla="*/ 0 w 5104436"/>
              <a:gd name="connsiteY5" fmla="*/ 0 h 6634554"/>
              <a:gd name="connsiteX0" fmla="*/ 0 w 5216303"/>
              <a:gd name="connsiteY0" fmla="*/ 0 h 6624464"/>
              <a:gd name="connsiteX1" fmla="*/ 4899938 w 5216303"/>
              <a:gd name="connsiteY1" fmla="*/ 0 h 6624464"/>
              <a:gd name="connsiteX2" fmla="*/ 5104436 w 5216303"/>
              <a:gd name="connsiteY2" fmla="*/ 204498 h 6624464"/>
              <a:gd name="connsiteX3" fmla="*/ 5216303 w 5216303"/>
              <a:gd name="connsiteY3" fmla="*/ 6481907 h 6624464"/>
              <a:gd name="connsiteX4" fmla="*/ 221455 w 5216303"/>
              <a:gd name="connsiteY4" fmla="*/ 6603324 h 6624464"/>
              <a:gd name="connsiteX5" fmla="*/ 0 w 5216303"/>
              <a:gd name="connsiteY5" fmla="*/ 0 h 6624464"/>
              <a:gd name="connsiteX0" fmla="*/ 0 w 5216303"/>
              <a:gd name="connsiteY0" fmla="*/ 0 h 6481907"/>
              <a:gd name="connsiteX1" fmla="*/ 4899938 w 5216303"/>
              <a:gd name="connsiteY1" fmla="*/ 0 h 6481907"/>
              <a:gd name="connsiteX2" fmla="*/ 5104436 w 5216303"/>
              <a:gd name="connsiteY2" fmla="*/ 204498 h 6481907"/>
              <a:gd name="connsiteX3" fmla="*/ 5216303 w 5216303"/>
              <a:gd name="connsiteY3" fmla="*/ 6481907 h 6481907"/>
              <a:gd name="connsiteX4" fmla="*/ 379637 w 5216303"/>
              <a:gd name="connsiteY4" fmla="*/ 6447216 h 6481907"/>
              <a:gd name="connsiteX5" fmla="*/ 0 w 5216303"/>
              <a:gd name="connsiteY5" fmla="*/ 0 h 6481907"/>
              <a:gd name="connsiteX0" fmla="*/ 0 w 5216303"/>
              <a:gd name="connsiteY0" fmla="*/ 0 h 6481907"/>
              <a:gd name="connsiteX1" fmla="*/ 4899938 w 5216303"/>
              <a:gd name="connsiteY1" fmla="*/ 0 h 6481907"/>
              <a:gd name="connsiteX2" fmla="*/ 5104436 w 5216303"/>
              <a:gd name="connsiteY2" fmla="*/ 204498 h 6481907"/>
              <a:gd name="connsiteX3" fmla="*/ 5216303 w 5216303"/>
              <a:gd name="connsiteY3" fmla="*/ 6481907 h 6481907"/>
              <a:gd name="connsiteX4" fmla="*/ 379637 w 5216303"/>
              <a:gd name="connsiteY4" fmla="*/ 6447216 h 6481907"/>
              <a:gd name="connsiteX5" fmla="*/ 0 w 5216303"/>
              <a:gd name="connsiteY5" fmla="*/ 0 h 6481907"/>
              <a:gd name="connsiteX0" fmla="*/ 0 w 5216303"/>
              <a:gd name="connsiteY0" fmla="*/ 699039 h 7180946"/>
              <a:gd name="connsiteX1" fmla="*/ 5104436 w 5216303"/>
              <a:gd name="connsiteY1" fmla="*/ 903537 h 7180946"/>
              <a:gd name="connsiteX2" fmla="*/ 5216303 w 5216303"/>
              <a:gd name="connsiteY2" fmla="*/ 7180946 h 7180946"/>
              <a:gd name="connsiteX3" fmla="*/ 379637 w 5216303"/>
              <a:gd name="connsiteY3" fmla="*/ 7146255 h 7180946"/>
              <a:gd name="connsiteX4" fmla="*/ 0 w 5216303"/>
              <a:gd name="connsiteY4" fmla="*/ 699039 h 7180946"/>
              <a:gd name="connsiteX0" fmla="*/ 0 w 5216303"/>
              <a:gd name="connsiteY0" fmla="*/ 460787 h 6942694"/>
              <a:gd name="connsiteX1" fmla="*/ 5104436 w 5216303"/>
              <a:gd name="connsiteY1" fmla="*/ 665285 h 6942694"/>
              <a:gd name="connsiteX2" fmla="*/ 5216303 w 5216303"/>
              <a:gd name="connsiteY2" fmla="*/ 6942694 h 6942694"/>
              <a:gd name="connsiteX3" fmla="*/ 379637 w 5216303"/>
              <a:gd name="connsiteY3" fmla="*/ 6908003 h 6942694"/>
              <a:gd name="connsiteX4" fmla="*/ 0 w 5216303"/>
              <a:gd name="connsiteY4" fmla="*/ 460787 h 6942694"/>
              <a:gd name="connsiteX0" fmla="*/ 0 w 5216303"/>
              <a:gd name="connsiteY0" fmla="*/ 101063 h 6582970"/>
              <a:gd name="connsiteX1" fmla="*/ 5104436 w 5216303"/>
              <a:gd name="connsiteY1" fmla="*/ 305561 h 6582970"/>
              <a:gd name="connsiteX2" fmla="*/ 5216303 w 5216303"/>
              <a:gd name="connsiteY2" fmla="*/ 6582970 h 6582970"/>
              <a:gd name="connsiteX3" fmla="*/ 379637 w 5216303"/>
              <a:gd name="connsiteY3" fmla="*/ 6548279 h 6582970"/>
              <a:gd name="connsiteX4" fmla="*/ 0 w 5216303"/>
              <a:gd name="connsiteY4" fmla="*/ 101063 h 6582970"/>
              <a:gd name="connsiteX0" fmla="*/ 0 w 5216303"/>
              <a:gd name="connsiteY0" fmla="*/ -1 h 6481906"/>
              <a:gd name="connsiteX1" fmla="*/ 5104436 w 5216303"/>
              <a:gd name="connsiteY1" fmla="*/ 204497 h 6481906"/>
              <a:gd name="connsiteX2" fmla="*/ 5216303 w 5216303"/>
              <a:gd name="connsiteY2" fmla="*/ 6481906 h 6481906"/>
              <a:gd name="connsiteX3" fmla="*/ 379637 w 5216303"/>
              <a:gd name="connsiteY3" fmla="*/ 6447215 h 6481906"/>
              <a:gd name="connsiteX4" fmla="*/ 0 w 5216303"/>
              <a:gd name="connsiteY4" fmla="*/ -1 h 6481906"/>
              <a:gd name="connsiteX0" fmla="*/ 0 w 5216303"/>
              <a:gd name="connsiteY0" fmla="*/ 1 h 6481908"/>
              <a:gd name="connsiteX1" fmla="*/ 5104436 w 5216303"/>
              <a:gd name="connsiteY1" fmla="*/ 204499 h 6481908"/>
              <a:gd name="connsiteX2" fmla="*/ 5216303 w 5216303"/>
              <a:gd name="connsiteY2" fmla="*/ 6481908 h 6481908"/>
              <a:gd name="connsiteX3" fmla="*/ 379637 w 5216303"/>
              <a:gd name="connsiteY3" fmla="*/ 6447217 h 6481908"/>
              <a:gd name="connsiteX4" fmla="*/ 0 w 5216303"/>
              <a:gd name="connsiteY4" fmla="*/ 1 h 6481908"/>
              <a:gd name="connsiteX0" fmla="*/ 0 w 5180261"/>
              <a:gd name="connsiteY0" fmla="*/ 0 h 6284301"/>
              <a:gd name="connsiteX1" fmla="*/ 5068394 w 5180261"/>
              <a:gd name="connsiteY1" fmla="*/ 6892 h 6284301"/>
              <a:gd name="connsiteX2" fmla="*/ 5180261 w 5180261"/>
              <a:gd name="connsiteY2" fmla="*/ 6284301 h 6284301"/>
              <a:gd name="connsiteX3" fmla="*/ 343595 w 5180261"/>
              <a:gd name="connsiteY3" fmla="*/ 6249610 h 6284301"/>
              <a:gd name="connsiteX4" fmla="*/ 0 w 5180261"/>
              <a:gd name="connsiteY4" fmla="*/ 0 h 6284301"/>
              <a:gd name="connsiteX0" fmla="*/ 0 w 5180261"/>
              <a:gd name="connsiteY0" fmla="*/ 0 h 6284301"/>
              <a:gd name="connsiteX1" fmla="*/ 5068394 w 5180261"/>
              <a:gd name="connsiteY1" fmla="*/ 6892 h 6284301"/>
              <a:gd name="connsiteX2" fmla="*/ 5180261 w 5180261"/>
              <a:gd name="connsiteY2" fmla="*/ 6284301 h 6284301"/>
              <a:gd name="connsiteX3" fmla="*/ 343595 w 5180261"/>
              <a:gd name="connsiteY3" fmla="*/ 6249610 h 6284301"/>
              <a:gd name="connsiteX4" fmla="*/ 0 w 5180261"/>
              <a:gd name="connsiteY4" fmla="*/ 0 h 6284301"/>
              <a:gd name="connsiteX0" fmla="*/ 0 w 5180261"/>
              <a:gd name="connsiteY0" fmla="*/ 0 h 6284301"/>
              <a:gd name="connsiteX1" fmla="*/ 5068394 w 5180261"/>
              <a:gd name="connsiteY1" fmla="*/ 6892 h 6284301"/>
              <a:gd name="connsiteX2" fmla="*/ 5180261 w 5180261"/>
              <a:gd name="connsiteY2" fmla="*/ 6284301 h 6284301"/>
              <a:gd name="connsiteX3" fmla="*/ 631927 w 5180261"/>
              <a:gd name="connsiteY3" fmla="*/ 6249610 h 6284301"/>
              <a:gd name="connsiteX4" fmla="*/ 0 w 5180261"/>
              <a:gd name="connsiteY4" fmla="*/ 0 h 6284301"/>
              <a:gd name="connsiteX0" fmla="*/ 0 w 5252344"/>
              <a:gd name="connsiteY0" fmla="*/ 0 h 6264540"/>
              <a:gd name="connsiteX1" fmla="*/ 5068394 w 5252344"/>
              <a:gd name="connsiteY1" fmla="*/ 6892 h 6264540"/>
              <a:gd name="connsiteX2" fmla="*/ 5252344 w 5252344"/>
              <a:gd name="connsiteY2" fmla="*/ 6264540 h 6264540"/>
              <a:gd name="connsiteX3" fmla="*/ 631927 w 5252344"/>
              <a:gd name="connsiteY3" fmla="*/ 6249610 h 6264540"/>
              <a:gd name="connsiteX4" fmla="*/ 0 w 5252344"/>
              <a:gd name="connsiteY4" fmla="*/ 0 h 6264540"/>
              <a:gd name="connsiteX0" fmla="*/ 0 w 5252344"/>
              <a:gd name="connsiteY0" fmla="*/ 0 h 6264540"/>
              <a:gd name="connsiteX1" fmla="*/ 5068394 w 5252344"/>
              <a:gd name="connsiteY1" fmla="*/ 6892 h 6264540"/>
              <a:gd name="connsiteX2" fmla="*/ 5252344 w 5252344"/>
              <a:gd name="connsiteY2" fmla="*/ 6264540 h 6264540"/>
              <a:gd name="connsiteX3" fmla="*/ 631927 w 5252344"/>
              <a:gd name="connsiteY3" fmla="*/ 6249610 h 6264540"/>
              <a:gd name="connsiteX4" fmla="*/ 0 w 5252344"/>
              <a:gd name="connsiteY4" fmla="*/ 0 h 6264540"/>
              <a:gd name="connsiteX0" fmla="*/ 0 w 5252344"/>
              <a:gd name="connsiteY0" fmla="*/ 0 h 6324846"/>
              <a:gd name="connsiteX1" fmla="*/ 5068394 w 5252344"/>
              <a:gd name="connsiteY1" fmla="*/ 6892 h 6324846"/>
              <a:gd name="connsiteX2" fmla="*/ 5252344 w 5252344"/>
              <a:gd name="connsiteY2" fmla="*/ 6264540 h 6324846"/>
              <a:gd name="connsiteX3" fmla="*/ 631927 w 5252344"/>
              <a:gd name="connsiteY3" fmla="*/ 6249610 h 6324846"/>
              <a:gd name="connsiteX4" fmla="*/ 0 w 5252344"/>
              <a:gd name="connsiteY4" fmla="*/ 0 h 6324846"/>
              <a:gd name="connsiteX0" fmla="*/ 0 w 5252344"/>
              <a:gd name="connsiteY0" fmla="*/ 0 h 6382760"/>
              <a:gd name="connsiteX1" fmla="*/ 5068394 w 5252344"/>
              <a:gd name="connsiteY1" fmla="*/ 6892 h 6382760"/>
              <a:gd name="connsiteX2" fmla="*/ 5252344 w 5252344"/>
              <a:gd name="connsiteY2" fmla="*/ 6264540 h 6382760"/>
              <a:gd name="connsiteX3" fmla="*/ 631927 w 5252344"/>
              <a:gd name="connsiteY3" fmla="*/ 6249610 h 6382760"/>
              <a:gd name="connsiteX4" fmla="*/ 0 w 5252344"/>
              <a:gd name="connsiteY4" fmla="*/ 0 h 6382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52344" h="6382760">
                <a:moveTo>
                  <a:pt x="0" y="0"/>
                </a:moveTo>
                <a:cubicBezTo>
                  <a:pt x="1793124" y="366857"/>
                  <a:pt x="3378929" y="4595"/>
                  <a:pt x="5068394" y="6892"/>
                </a:cubicBezTo>
                <a:lnTo>
                  <a:pt x="5252344" y="6264540"/>
                </a:lnTo>
                <a:cubicBezTo>
                  <a:pt x="3712205" y="6259563"/>
                  <a:pt x="2120956" y="6542830"/>
                  <a:pt x="631927" y="624961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317CD07B-F2BD-23BB-5D41-4732CC69E5F9}"/>
              </a:ext>
            </a:extLst>
          </p:cNvPr>
          <p:cNvGrpSpPr/>
          <p:nvPr/>
        </p:nvGrpSpPr>
        <p:grpSpPr>
          <a:xfrm rot="258229">
            <a:off x="6099258" y="3153841"/>
            <a:ext cx="486009" cy="3225205"/>
            <a:chOff x="5639353" y="751658"/>
            <a:chExt cx="913293" cy="5388665"/>
          </a:xfrm>
        </p:grpSpPr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78140CCE-8E81-A603-D4A2-9E8F88358A98}"/>
                </a:ext>
              </a:extLst>
            </p:cNvPr>
            <p:cNvGrpSpPr/>
            <p:nvPr/>
          </p:nvGrpSpPr>
          <p:grpSpPr>
            <a:xfrm>
              <a:off x="5639353" y="751658"/>
              <a:ext cx="913293" cy="325071"/>
              <a:chOff x="5532876" y="554235"/>
              <a:chExt cx="1180444" cy="420159"/>
            </a:xfrm>
          </p:grpSpPr>
          <p:sp>
            <p:nvSpPr>
              <p:cNvPr id="1062" name="Rectangle 1061">
                <a:extLst>
                  <a:ext uri="{FF2B5EF4-FFF2-40B4-BE49-F238E27FC236}">
                    <a16:creationId xmlns:a16="http://schemas.microsoft.com/office/drawing/2014/main" id="{6CD9E0CA-D2DF-D7E5-E905-592A4A082FAD}"/>
                  </a:ext>
                </a:extLst>
              </p:cNvPr>
              <p:cNvSpPr/>
              <p:nvPr/>
            </p:nvSpPr>
            <p:spPr>
              <a:xfrm rot="16200000">
                <a:off x="6314300" y="564335"/>
                <a:ext cx="409119" cy="3889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3" name="Rectangle 1062">
                <a:extLst>
                  <a:ext uri="{FF2B5EF4-FFF2-40B4-BE49-F238E27FC236}">
                    <a16:creationId xmlns:a16="http://schemas.microsoft.com/office/drawing/2014/main" id="{500880FE-889B-E953-27BC-80543AEBCCCB}"/>
                  </a:ext>
                </a:extLst>
              </p:cNvPr>
              <p:cNvSpPr/>
              <p:nvPr/>
            </p:nvSpPr>
            <p:spPr>
              <a:xfrm rot="16200000">
                <a:off x="5522776" y="575375"/>
                <a:ext cx="409119" cy="3889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4" name="Arc 1063">
                <a:extLst>
                  <a:ext uri="{FF2B5EF4-FFF2-40B4-BE49-F238E27FC236}">
                    <a16:creationId xmlns:a16="http://schemas.microsoft.com/office/drawing/2014/main" id="{A1360C78-2D1F-E233-7170-44DE2689D512}"/>
                  </a:ext>
                </a:extLst>
              </p:cNvPr>
              <p:cNvSpPr/>
              <p:nvPr/>
            </p:nvSpPr>
            <p:spPr>
              <a:xfrm rot="16200000">
                <a:off x="6039982" y="407356"/>
                <a:ext cx="196530" cy="724960"/>
              </a:xfrm>
              <a:prstGeom prst="arc">
                <a:avLst>
                  <a:gd name="adj1" fmla="val 4555192"/>
                  <a:gd name="adj2" fmla="val 16464866"/>
                </a:avLst>
              </a:prstGeom>
              <a:ln w="76200">
                <a:gradFill>
                  <a:gsLst>
                    <a:gs pos="0">
                      <a:schemeClr val="tx1"/>
                    </a:gs>
                    <a:gs pos="40000">
                      <a:schemeClr val="bg1"/>
                    </a:gs>
                    <a:gs pos="7700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81FEF0AB-5139-03E7-DAE4-C2246077D42A}"/>
                </a:ext>
              </a:extLst>
            </p:cNvPr>
            <p:cNvGrpSpPr/>
            <p:nvPr/>
          </p:nvGrpSpPr>
          <p:grpSpPr>
            <a:xfrm>
              <a:off x="5639353" y="1655738"/>
              <a:ext cx="913293" cy="325071"/>
              <a:chOff x="5532876" y="554235"/>
              <a:chExt cx="1180444" cy="420159"/>
            </a:xfrm>
          </p:grpSpPr>
          <p:sp>
            <p:nvSpPr>
              <p:cNvPr id="1059" name="Rectangle 1058">
                <a:extLst>
                  <a:ext uri="{FF2B5EF4-FFF2-40B4-BE49-F238E27FC236}">
                    <a16:creationId xmlns:a16="http://schemas.microsoft.com/office/drawing/2014/main" id="{613F901C-2308-347E-B96C-986450815980}"/>
                  </a:ext>
                </a:extLst>
              </p:cNvPr>
              <p:cNvSpPr/>
              <p:nvPr/>
            </p:nvSpPr>
            <p:spPr>
              <a:xfrm rot="16200000">
                <a:off x="6314300" y="564335"/>
                <a:ext cx="409119" cy="3889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0" name="Rectangle 1059">
                <a:extLst>
                  <a:ext uri="{FF2B5EF4-FFF2-40B4-BE49-F238E27FC236}">
                    <a16:creationId xmlns:a16="http://schemas.microsoft.com/office/drawing/2014/main" id="{04FDF746-8AF6-7159-2731-3C248E3EC44F}"/>
                  </a:ext>
                </a:extLst>
              </p:cNvPr>
              <p:cNvSpPr/>
              <p:nvPr/>
            </p:nvSpPr>
            <p:spPr>
              <a:xfrm rot="16200000">
                <a:off x="5522776" y="575375"/>
                <a:ext cx="409119" cy="3889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1" name="Arc 1060">
                <a:extLst>
                  <a:ext uri="{FF2B5EF4-FFF2-40B4-BE49-F238E27FC236}">
                    <a16:creationId xmlns:a16="http://schemas.microsoft.com/office/drawing/2014/main" id="{825D9DB8-C9E7-1047-43D2-33329C1B4399}"/>
                  </a:ext>
                </a:extLst>
              </p:cNvPr>
              <p:cNvSpPr/>
              <p:nvPr/>
            </p:nvSpPr>
            <p:spPr>
              <a:xfrm rot="16200000">
                <a:off x="6039982" y="407356"/>
                <a:ext cx="196530" cy="724960"/>
              </a:xfrm>
              <a:prstGeom prst="arc">
                <a:avLst>
                  <a:gd name="adj1" fmla="val 4555192"/>
                  <a:gd name="adj2" fmla="val 16464866"/>
                </a:avLst>
              </a:prstGeom>
              <a:ln w="76200">
                <a:gradFill>
                  <a:gsLst>
                    <a:gs pos="0">
                      <a:schemeClr val="tx1"/>
                    </a:gs>
                    <a:gs pos="40000">
                      <a:schemeClr val="bg1"/>
                    </a:gs>
                    <a:gs pos="7700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AE5FBC40-4159-DA39-6E2F-7BA5870DDDDC}"/>
                </a:ext>
              </a:extLst>
            </p:cNvPr>
            <p:cNvGrpSpPr/>
            <p:nvPr/>
          </p:nvGrpSpPr>
          <p:grpSpPr>
            <a:xfrm>
              <a:off x="5639353" y="2530339"/>
              <a:ext cx="913293" cy="325071"/>
              <a:chOff x="5532876" y="554235"/>
              <a:chExt cx="1180444" cy="420159"/>
            </a:xfrm>
          </p:grpSpPr>
          <p:sp>
            <p:nvSpPr>
              <p:cNvPr id="1056" name="Rectangle 1055">
                <a:extLst>
                  <a:ext uri="{FF2B5EF4-FFF2-40B4-BE49-F238E27FC236}">
                    <a16:creationId xmlns:a16="http://schemas.microsoft.com/office/drawing/2014/main" id="{19AC8F57-8378-71AF-A06F-9B5A9FE5363C}"/>
                  </a:ext>
                </a:extLst>
              </p:cNvPr>
              <p:cNvSpPr/>
              <p:nvPr/>
            </p:nvSpPr>
            <p:spPr>
              <a:xfrm rot="16200000">
                <a:off x="6314300" y="564335"/>
                <a:ext cx="409119" cy="3889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7" name="Rectangle 1056">
                <a:extLst>
                  <a:ext uri="{FF2B5EF4-FFF2-40B4-BE49-F238E27FC236}">
                    <a16:creationId xmlns:a16="http://schemas.microsoft.com/office/drawing/2014/main" id="{4FDC8015-473F-48D7-03E6-56FB5375F23D}"/>
                  </a:ext>
                </a:extLst>
              </p:cNvPr>
              <p:cNvSpPr/>
              <p:nvPr/>
            </p:nvSpPr>
            <p:spPr>
              <a:xfrm rot="16200000">
                <a:off x="5522776" y="575375"/>
                <a:ext cx="409119" cy="3889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8" name="Arc 1057">
                <a:extLst>
                  <a:ext uri="{FF2B5EF4-FFF2-40B4-BE49-F238E27FC236}">
                    <a16:creationId xmlns:a16="http://schemas.microsoft.com/office/drawing/2014/main" id="{CC625268-85F2-174C-A1C0-5D5894E2B9CD}"/>
                  </a:ext>
                </a:extLst>
              </p:cNvPr>
              <p:cNvSpPr/>
              <p:nvPr/>
            </p:nvSpPr>
            <p:spPr>
              <a:xfrm rot="16200000">
                <a:off x="6039982" y="407356"/>
                <a:ext cx="196530" cy="724960"/>
              </a:xfrm>
              <a:prstGeom prst="arc">
                <a:avLst>
                  <a:gd name="adj1" fmla="val 4555192"/>
                  <a:gd name="adj2" fmla="val 16464866"/>
                </a:avLst>
              </a:prstGeom>
              <a:ln w="76200">
                <a:gradFill>
                  <a:gsLst>
                    <a:gs pos="0">
                      <a:schemeClr val="tx1"/>
                    </a:gs>
                    <a:gs pos="40000">
                      <a:schemeClr val="bg1"/>
                    </a:gs>
                    <a:gs pos="7700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024" name="Group 1023">
              <a:extLst>
                <a:ext uri="{FF2B5EF4-FFF2-40B4-BE49-F238E27FC236}">
                  <a16:creationId xmlns:a16="http://schemas.microsoft.com/office/drawing/2014/main" id="{02001C8A-9982-E1CE-6C13-537F9FBDAA32}"/>
                </a:ext>
              </a:extLst>
            </p:cNvPr>
            <p:cNvGrpSpPr/>
            <p:nvPr/>
          </p:nvGrpSpPr>
          <p:grpSpPr>
            <a:xfrm>
              <a:off x="5639353" y="3378074"/>
              <a:ext cx="913293" cy="325071"/>
              <a:chOff x="5532876" y="554235"/>
              <a:chExt cx="1180444" cy="420159"/>
            </a:xfrm>
          </p:grpSpPr>
          <p:sp>
            <p:nvSpPr>
              <p:cNvPr id="1053" name="Rectangle 1052">
                <a:extLst>
                  <a:ext uri="{FF2B5EF4-FFF2-40B4-BE49-F238E27FC236}">
                    <a16:creationId xmlns:a16="http://schemas.microsoft.com/office/drawing/2014/main" id="{0B5AAB90-1709-5ABD-4BD6-8742C8E79345}"/>
                  </a:ext>
                </a:extLst>
              </p:cNvPr>
              <p:cNvSpPr/>
              <p:nvPr/>
            </p:nvSpPr>
            <p:spPr>
              <a:xfrm rot="16200000">
                <a:off x="6314300" y="564335"/>
                <a:ext cx="409119" cy="3889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4" name="Rectangle 1053">
                <a:extLst>
                  <a:ext uri="{FF2B5EF4-FFF2-40B4-BE49-F238E27FC236}">
                    <a16:creationId xmlns:a16="http://schemas.microsoft.com/office/drawing/2014/main" id="{6FC5573D-DCAC-717F-D60B-19A3A99B6E8F}"/>
                  </a:ext>
                </a:extLst>
              </p:cNvPr>
              <p:cNvSpPr/>
              <p:nvPr/>
            </p:nvSpPr>
            <p:spPr>
              <a:xfrm rot="16200000">
                <a:off x="5522776" y="575375"/>
                <a:ext cx="409119" cy="3889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5" name="Arc 1054">
                <a:extLst>
                  <a:ext uri="{FF2B5EF4-FFF2-40B4-BE49-F238E27FC236}">
                    <a16:creationId xmlns:a16="http://schemas.microsoft.com/office/drawing/2014/main" id="{935BF311-2128-F83D-3DE5-E018EE9AF3EF}"/>
                  </a:ext>
                </a:extLst>
              </p:cNvPr>
              <p:cNvSpPr/>
              <p:nvPr/>
            </p:nvSpPr>
            <p:spPr>
              <a:xfrm rot="16200000">
                <a:off x="6039982" y="407356"/>
                <a:ext cx="196530" cy="724960"/>
              </a:xfrm>
              <a:prstGeom prst="arc">
                <a:avLst>
                  <a:gd name="adj1" fmla="val 4555192"/>
                  <a:gd name="adj2" fmla="val 16464866"/>
                </a:avLst>
              </a:prstGeom>
              <a:ln w="76200">
                <a:gradFill>
                  <a:gsLst>
                    <a:gs pos="0">
                      <a:schemeClr val="tx1"/>
                    </a:gs>
                    <a:gs pos="40000">
                      <a:schemeClr val="bg1"/>
                    </a:gs>
                    <a:gs pos="7700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026" name="Group 1025">
              <a:extLst>
                <a:ext uri="{FF2B5EF4-FFF2-40B4-BE49-F238E27FC236}">
                  <a16:creationId xmlns:a16="http://schemas.microsoft.com/office/drawing/2014/main" id="{C97524B4-C8A4-C109-0A9C-801809740596}"/>
                </a:ext>
              </a:extLst>
            </p:cNvPr>
            <p:cNvGrpSpPr/>
            <p:nvPr/>
          </p:nvGrpSpPr>
          <p:grpSpPr>
            <a:xfrm>
              <a:off x="5639353" y="4190417"/>
              <a:ext cx="913293" cy="325071"/>
              <a:chOff x="5532876" y="554235"/>
              <a:chExt cx="1180444" cy="420159"/>
            </a:xfrm>
          </p:grpSpPr>
          <p:sp>
            <p:nvSpPr>
              <p:cNvPr id="1050" name="Rectangle 1049">
                <a:extLst>
                  <a:ext uri="{FF2B5EF4-FFF2-40B4-BE49-F238E27FC236}">
                    <a16:creationId xmlns:a16="http://schemas.microsoft.com/office/drawing/2014/main" id="{D87B41B3-B7D3-7998-CE52-FA14ADE08B68}"/>
                  </a:ext>
                </a:extLst>
              </p:cNvPr>
              <p:cNvSpPr/>
              <p:nvPr/>
            </p:nvSpPr>
            <p:spPr>
              <a:xfrm rot="16200000">
                <a:off x="6314300" y="564335"/>
                <a:ext cx="409119" cy="3889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1" name="Rectangle 1050">
                <a:extLst>
                  <a:ext uri="{FF2B5EF4-FFF2-40B4-BE49-F238E27FC236}">
                    <a16:creationId xmlns:a16="http://schemas.microsoft.com/office/drawing/2014/main" id="{9B2E3AC9-6962-E576-167C-97F767A64C2E}"/>
                  </a:ext>
                </a:extLst>
              </p:cNvPr>
              <p:cNvSpPr/>
              <p:nvPr/>
            </p:nvSpPr>
            <p:spPr>
              <a:xfrm rot="16200000">
                <a:off x="5522776" y="575375"/>
                <a:ext cx="409119" cy="3889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2" name="Arc 1051">
                <a:extLst>
                  <a:ext uri="{FF2B5EF4-FFF2-40B4-BE49-F238E27FC236}">
                    <a16:creationId xmlns:a16="http://schemas.microsoft.com/office/drawing/2014/main" id="{09C56EE3-042E-4882-3BB3-5F8F1F794BA5}"/>
                  </a:ext>
                </a:extLst>
              </p:cNvPr>
              <p:cNvSpPr/>
              <p:nvPr/>
            </p:nvSpPr>
            <p:spPr>
              <a:xfrm rot="16200000">
                <a:off x="6039982" y="407356"/>
                <a:ext cx="196530" cy="724960"/>
              </a:xfrm>
              <a:prstGeom prst="arc">
                <a:avLst>
                  <a:gd name="adj1" fmla="val 4555192"/>
                  <a:gd name="adj2" fmla="val 16464866"/>
                </a:avLst>
              </a:prstGeom>
              <a:ln w="76200">
                <a:gradFill>
                  <a:gsLst>
                    <a:gs pos="0">
                      <a:schemeClr val="tx1"/>
                    </a:gs>
                    <a:gs pos="40000">
                      <a:schemeClr val="bg1"/>
                    </a:gs>
                    <a:gs pos="7700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042" name="Group 1041">
              <a:extLst>
                <a:ext uri="{FF2B5EF4-FFF2-40B4-BE49-F238E27FC236}">
                  <a16:creationId xmlns:a16="http://schemas.microsoft.com/office/drawing/2014/main" id="{BF3EBC82-57B1-3EF8-4730-8AACF423374E}"/>
                </a:ext>
              </a:extLst>
            </p:cNvPr>
            <p:cNvGrpSpPr/>
            <p:nvPr/>
          </p:nvGrpSpPr>
          <p:grpSpPr>
            <a:xfrm>
              <a:off x="5639353" y="4927663"/>
              <a:ext cx="913293" cy="325071"/>
              <a:chOff x="5532876" y="554235"/>
              <a:chExt cx="1180444" cy="420159"/>
            </a:xfrm>
          </p:grpSpPr>
          <p:sp>
            <p:nvSpPr>
              <p:cNvPr id="1047" name="Rectangle 1046">
                <a:extLst>
                  <a:ext uri="{FF2B5EF4-FFF2-40B4-BE49-F238E27FC236}">
                    <a16:creationId xmlns:a16="http://schemas.microsoft.com/office/drawing/2014/main" id="{54BAE9B1-2F97-7855-758F-F0C118C52F4B}"/>
                  </a:ext>
                </a:extLst>
              </p:cNvPr>
              <p:cNvSpPr/>
              <p:nvPr/>
            </p:nvSpPr>
            <p:spPr>
              <a:xfrm rot="16200000">
                <a:off x="6314300" y="564335"/>
                <a:ext cx="409119" cy="3889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8" name="Rectangle 1047">
                <a:extLst>
                  <a:ext uri="{FF2B5EF4-FFF2-40B4-BE49-F238E27FC236}">
                    <a16:creationId xmlns:a16="http://schemas.microsoft.com/office/drawing/2014/main" id="{DF5C08D1-ED36-C17F-E5A0-F8CC51090EF6}"/>
                  </a:ext>
                </a:extLst>
              </p:cNvPr>
              <p:cNvSpPr/>
              <p:nvPr/>
            </p:nvSpPr>
            <p:spPr>
              <a:xfrm rot="16200000">
                <a:off x="5522776" y="575375"/>
                <a:ext cx="409119" cy="3889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9" name="Arc 1048">
                <a:extLst>
                  <a:ext uri="{FF2B5EF4-FFF2-40B4-BE49-F238E27FC236}">
                    <a16:creationId xmlns:a16="http://schemas.microsoft.com/office/drawing/2014/main" id="{FECDAA3A-8F2A-2FF6-E28F-417C2B96C52E}"/>
                  </a:ext>
                </a:extLst>
              </p:cNvPr>
              <p:cNvSpPr/>
              <p:nvPr/>
            </p:nvSpPr>
            <p:spPr>
              <a:xfrm rot="16200000">
                <a:off x="6039982" y="407356"/>
                <a:ext cx="196530" cy="724960"/>
              </a:xfrm>
              <a:prstGeom prst="arc">
                <a:avLst>
                  <a:gd name="adj1" fmla="val 4555192"/>
                  <a:gd name="adj2" fmla="val 16464866"/>
                </a:avLst>
              </a:prstGeom>
              <a:ln w="76200">
                <a:gradFill>
                  <a:gsLst>
                    <a:gs pos="0">
                      <a:schemeClr val="tx1"/>
                    </a:gs>
                    <a:gs pos="40000">
                      <a:schemeClr val="bg1"/>
                    </a:gs>
                    <a:gs pos="7700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043" name="Group 1042">
              <a:extLst>
                <a:ext uri="{FF2B5EF4-FFF2-40B4-BE49-F238E27FC236}">
                  <a16:creationId xmlns:a16="http://schemas.microsoft.com/office/drawing/2014/main" id="{DF7813C8-AD30-7B18-7FB0-B4FB6A4F76E3}"/>
                </a:ext>
              </a:extLst>
            </p:cNvPr>
            <p:cNvGrpSpPr/>
            <p:nvPr/>
          </p:nvGrpSpPr>
          <p:grpSpPr>
            <a:xfrm>
              <a:off x="5639353" y="5815252"/>
              <a:ext cx="913293" cy="325071"/>
              <a:chOff x="5532876" y="554235"/>
              <a:chExt cx="1180444" cy="420159"/>
            </a:xfrm>
          </p:grpSpPr>
          <p:sp>
            <p:nvSpPr>
              <p:cNvPr id="1044" name="Rectangle 1043">
                <a:extLst>
                  <a:ext uri="{FF2B5EF4-FFF2-40B4-BE49-F238E27FC236}">
                    <a16:creationId xmlns:a16="http://schemas.microsoft.com/office/drawing/2014/main" id="{26DE8EA1-61BE-A98A-81A7-54AE79E9913C}"/>
                  </a:ext>
                </a:extLst>
              </p:cNvPr>
              <p:cNvSpPr/>
              <p:nvPr/>
            </p:nvSpPr>
            <p:spPr>
              <a:xfrm rot="16200000">
                <a:off x="6314300" y="564335"/>
                <a:ext cx="409119" cy="3889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5" name="Rectangle 1044">
                <a:extLst>
                  <a:ext uri="{FF2B5EF4-FFF2-40B4-BE49-F238E27FC236}">
                    <a16:creationId xmlns:a16="http://schemas.microsoft.com/office/drawing/2014/main" id="{33594EDF-DBCA-5C72-571E-89D516DA9429}"/>
                  </a:ext>
                </a:extLst>
              </p:cNvPr>
              <p:cNvSpPr/>
              <p:nvPr/>
            </p:nvSpPr>
            <p:spPr>
              <a:xfrm rot="16200000">
                <a:off x="5522776" y="575375"/>
                <a:ext cx="409119" cy="3889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6" name="Arc 1045">
                <a:extLst>
                  <a:ext uri="{FF2B5EF4-FFF2-40B4-BE49-F238E27FC236}">
                    <a16:creationId xmlns:a16="http://schemas.microsoft.com/office/drawing/2014/main" id="{B903C9B9-0853-814A-C00B-B83C017DCA49}"/>
                  </a:ext>
                </a:extLst>
              </p:cNvPr>
              <p:cNvSpPr/>
              <p:nvPr/>
            </p:nvSpPr>
            <p:spPr>
              <a:xfrm rot="16200000">
                <a:off x="6039982" y="407356"/>
                <a:ext cx="196530" cy="724960"/>
              </a:xfrm>
              <a:prstGeom prst="arc">
                <a:avLst>
                  <a:gd name="adj1" fmla="val 4555192"/>
                  <a:gd name="adj2" fmla="val 16464866"/>
                </a:avLst>
              </a:prstGeom>
              <a:ln w="76200">
                <a:gradFill>
                  <a:gsLst>
                    <a:gs pos="0">
                      <a:schemeClr val="tx1"/>
                    </a:gs>
                    <a:gs pos="40000">
                      <a:schemeClr val="bg1"/>
                    </a:gs>
                    <a:gs pos="7700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4DFA4FFF-EC04-9C78-E589-6EF033662643}"/>
              </a:ext>
            </a:extLst>
          </p:cNvPr>
          <p:cNvSpPr txBox="1"/>
          <p:nvPr/>
        </p:nvSpPr>
        <p:spPr>
          <a:xfrm>
            <a:off x="6592118" y="3124200"/>
            <a:ext cx="3004284" cy="707886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latin typeface="#9Slide03 AllRoundGothic" panose="020B0703020202020104" pitchFamily="34" charset="0"/>
              </a:rPr>
              <a:t>Bé</a:t>
            </a:r>
            <a:r>
              <a:rPr lang="en-US" sz="2000" dirty="0">
                <a:latin typeface="#9Slide03 AllRoundGothic" panose="020B0703020202020104" pitchFamily="34" charset="0"/>
              </a:rPr>
              <a:t> </a:t>
            </a:r>
            <a:r>
              <a:rPr lang="en-US" sz="2000" dirty="0" err="1">
                <a:latin typeface="#9Slide03 AllRoundGothic" panose="020B0703020202020104" pitchFamily="34" charset="0"/>
              </a:rPr>
              <a:t>chơi</a:t>
            </a:r>
            <a:r>
              <a:rPr lang="en-US" sz="2000" dirty="0">
                <a:latin typeface="#9Slide03 AllRoundGothic" panose="020B0703020202020104" pitchFamily="34" charset="0"/>
              </a:rPr>
              <a:t> </a:t>
            </a:r>
            <a:r>
              <a:rPr lang="en-US" sz="2000" dirty="0" err="1">
                <a:latin typeface="#9Slide03 AllRoundGothic" panose="020B0703020202020104" pitchFamily="34" charset="0"/>
              </a:rPr>
              <a:t>làm</a:t>
            </a:r>
            <a:r>
              <a:rPr lang="en-US" sz="2000" dirty="0">
                <a:latin typeface="#9Slide03 AllRoundGothic" panose="020B0703020202020104" pitchFamily="34" charset="0"/>
              </a:rPr>
              <a:t> </a:t>
            </a:r>
            <a:r>
              <a:rPr lang="en-US" sz="2000" dirty="0" err="1">
                <a:latin typeface="#9Slide03 AllRoundGothic" panose="020B0703020202020104" pitchFamily="34" charset="0"/>
              </a:rPr>
              <a:t>thợ</a:t>
            </a:r>
            <a:r>
              <a:rPr lang="en-US" sz="2000" dirty="0">
                <a:latin typeface="#9Slide03 AllRoundGothic" panose="020B0703020202020104" pitchFamily="34" charset="0"/>
              </a:rPr>
              <a:t> </a:t>
            </a:r>
            <a:r>
              <a:rPr lang="en-US" sz="2000" dirty="0" err="1">
                <a:latin typeface="#9Slide03 AllRoundGothic" panose="020B0703020202020104" pitchFamily="34" charset="0"/>
              </a:rPr>
              <a:t>mỏ</a:t>
            </a:r>
            <a:endParaRPr lang="en-US" sz="2000" dirty="0">
              <a:latin typeface="#9Slide03 AllRoundGothic" panose="020B0703020202020104" pitchFamily="34" charset="0"/>
            </a:endParaRPr>
          </a:p>
          <a:p>
            <a:pPr algn="ctr"/>
            <a:r>
              <a:rPr lang="en-US" sz="2000" dirty="0" err="1">
                <a:latin typeface="#9Slide03 AllRoundGothic" panose="020B0703020202020104" pitchFamily="34" charset="0"/>
              </a:rPr>
              <a:t>Đào</a:t>
            </a:r>
            <a:r>
              <a:rPr lang="en-US" sz="2000" dirty="0">
                <a:latin typeface="#9Slide03 AllRoundGothic" panose="020B0703020202020104" pitchFamily="34" charset="0"/>
              </a:rPr>
              <a:t> </a:t>
            </a:r>
            <a:r>
              <a:rPr lang="en-US" sz="2000" dirty="0" err="1">
                <a:latin typeface="#9Slide03 AllRoundGothic" panose="020B0703020202020104" pitchFamily="34" charset="0"/>
              </a:rPr>
              <a:t>lên</a:t>
            </a:r>
            <a:r>
              <a:rPr lang="en-US" sz="2000" dirty="0">
                <a:latin typeface="#9Slide03 AllRoundGothic" panose="020B0703020202020104" pitchFamily="34" charset="0"/>
              </a:rPr>
              <a:t> </a:t>
            </a:r>
            <a:r>
              <a:rPr lang="en-US" sz="2000" dirty="0" err="1">
                <a:latin typeface="#9Slide03 AllRoundGothic" panose="020B0703020202020104" pitchFamily="34" charset="0"/>
              </a:rPr>
              <a:t>thật</a:t>
            </a:r>
            <a:r>
              <a:rPr lang="en-US" sz="2000" dirty="0">
                <a:latin typeface="#9Slide03 AllRoundGothic" panose="020B0703020202020104" pitchFamily="34" charset="0"/>
              </a:rPr>
              <a:t> </a:t>
            </a:r>
            <a:r>
              <a:rPr lang="en-US" sz="2000" dirty="0" err="1">
                <a:latin typeface="#9Slide03 AllRoundGothic" panose="020B0703020202020104" pitchFamily="34" charset="0"/>
              </a:rPr>
              <a:t>nhiều</a:t>
            </a:r>
            <a:r>
              <a:rPr lang="en-US" sz="2000" dirty="0">
                <a:latin typeface="#9Slide03 AllRoundGothic" panose="020B0703020202020104" pitchFamily="34" charset="0"/>
              </a:rPr>
              <a:t> than</a:t>
            </a:r>
            <a:endParaRPr lang="en-US" sz="2800" dirty="0">
              <a:latin typeface="#9Slide03 AllRoundGothic" panose="020B0703020202020104" pitchFamily="34" charset="0"/>
            </a:endParaRPr>
          </a:p>
        </p:txBody>
      </p:sp>
      <p:pic>
        <p:nvPicPr>
          <p:cNvPr id="5" name="Picture 4" descr="tranh-th--m--tho-bé-làm-bao.jpg">
            <a:extLst>
              <a:ext uri="{FF2B5EF4-FFF2-40B4-BE49-F238E27FC236}">
                <a16:creationId xmlns:a16="http://schemas.microsoft.com/office/drawing/2014/main" id="{22958168-0520-3237-AD49-CCD9E6B9817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503" b="89891" l="1270" r="99023">
                        <a14:foregroundMark x1="15137" y1="40437" x2="15137" y2="40437"/>
                        <a14:foregroundMark x1="13184" y1="37022" x2="13184" y2="37022"/>
                        <a14:foregroundMark x1="5371" y1="35656" x2="5371" y2="35656"/>
                        <a14:foregroundMark x1="1270" y1="38251" x2="1270" y2="38251"/>
                        <a14:foregroundMark x1="13379" y1="23361" x2="13379" y2="23361"/>
                        <a14:foregroundMark x1="12109" y1="28552" x2="12109" y2="28552"/>
                        <a14:foregroundMark x1="18750" y1="23770" x2="18750" y2="23770"/>
                        <a14:foregroundMark x1="32813" y1="14891" x2="32813" y2="14891"/>
                        <a14:foregroundMark x1="75195" y1="7514" x2="75195" y2="7514"/>
                        <a14:foregroundMark x1="95801" y1="35656" x2="95801" y2="35656"/>
                        <a14:foregroundMark x1="91602" y1="70082" x2="91602" y2="70082"/>
                        <a14:foregroundMark x1="54492" y1="65301" x2="54492" y2="65301"/>
                        <a14:foregroundMark x1="27344" y1="48087" x2="27930" y2="44945"/>
                        <a14:foregroundMark x1="26367" y1="71995" x2="26367" y2="71995"/>
                        <a14:foregroundMark x1="32129" y1="14071" x2="32129" y2="14071"/>
                        <a14:foregroundMark x1="89844" y1="6831" x2="89844" y2="6831"/>
                        <a14:foregroundMark x1="57910" y1="1776" x2="57910" y2="1776"/>
                        <a14:foregroundMark x1="92871" y1="73087" x2="92871" y2="73087"/>
                        <a14:foregroundMark x1="92676" y1="32923" x2="92676" y2="32923"/>
                        <a14:foregroundMark x1="97656" y1="6011" x2="97656" y2="6011"/>
                        <a14:foregroundMark x1="30273" y1="5055" x2="30273" y2="5055"/>
                        <a14:foregroundMark x1="23926" y1="70765" x2="23926" y2="70765"/>
                        <a14:foregroundMark x1="18262" y1="64071" x2="18262" y2="64071"/>
                        <a14:foregroundMark x1="22363" y1="46038" x2="22363" y2="46038"/>
                        <a14:foregroundMark x1="21484" y1="35109" x2="21484" y2="35109"/>
                        <a14:foregroundMark x1="7031" y1="29235" x2="7031" y2="29235"/>
                        <a14:foregroundMark x1="23340" y1="29098" x2="23340" y2="29098"/>
                        <a14:foregroundMark x1="1953" y1="33880" x2="1953" y2="33880"/>
                        <a14:foregroundMark x1="22461" y1="35383" x2="22461" y2="35383"/>
                        <a14:foregroundMark x1="25000" y1="73770" x2="25000" y2="73770"/>
                        <a14:foregroundMark x1="85840" y1="75820" x2="85840" y2="75820"/>
                        <a14:foregroundMark x1="98828" y1="56148" x2="98828" y2="56148"/>
                        <a14:foregroundMark x1="98633" y1="2459" x2="98633" y2="2459"/>
                        <a14:foregroundMark x1="77539" y1="4508" x2="77539" y2="4508"/>
                        <a14:foregroundMark x1="34473" y1="5874" x2="34473" y2="5874"/>
                        <a14:foregroundMark x1="28223" y1="27596" x2="28223" y2="27596"/>
                        <a14:foregroundMark x1="28613" y1="74454" x2="28613" y2="74454"/>
                        <a14:foregroundMark x1="25879" y1="62568" x2="25879" y2="62568"/>
                        <a14:foregroundMark x1="29395" y1="33197" x2="29395" y2="33197"/>
                        <a14:foregroundMark x1="29883" y1="11885" x2="29883" y2="11885"/>
                        <a14:foregroundMark x1="49316" y1="2869" x2="49316" y2="2869"/>
                        <a14:foregroundMark x1="81152" y1="3962" x2="81152" y2="3962"/>
                        <a14:foregroundMark x1="93750" y1="64617" x2="93750" y2="64617"/>
                        <a14:foregroundMark x1="96387" y1="75820" x2="96387" y2="75820"/>
                        <a14:foregroundMark x1="85547" y1="57923" x2="85547" y2="57923"/>
                        <a14:foregroundMark x1="85938" y1="24044" x2="85938" y2="24044"/>
                        <a14:foregroundMark x1="97070" y1="18852" x2="97070" y2="18852"/>
                        <a14:foregroundMark x1="81934" y1="8333" x2="81934" y2="8333"/>
                        <a14:foregroundMark x1="91016" y1="1639" x2="91016" y2="1639"/>
                        <a14:foregroundMark x1="94727" y1="19399" x2="94727" y2="19399"/>
                        <a14:foregroundMark x1="94531" y1="27596" x2="94531" y2="27596"/>
                        <a14:foregroundMark x1="32715" y1="2869" x2="32715" y2="2869"/>
                        <a14:foregroundMark x1="25488" y1="54372" x2="25488" y2="54372"/>
                        <a14:foregroundMark x1="28418" y1="64617" x2="28418" y2="64617"/>
                        <a14:foregroundMark x1="27246" y1="40574" x2="27246" y2="40574"/>
                        <a14:foregroundMark x1="31641" y1="19536" x2="31641" y2="19536"/>
                        <a14:foregroundMark x1="40723" y1="8060" x2="40723" y2="8060"/>
                        <a14:foregroundMark x1="40918" y1="2732" x2="40918" y2="2732"/>
                        <a14:foregroundMark x1="71387" y1="4372" x2="71387" y2="4372"/>
                        <a14:foregroundMark x1="94141" y1="7650" x2="94141" y2="7650"/>
                        <a14:foregroundMark x1="94727" y1="61885" x2="94727" y2="61885"/>
                        <a14:foregroundMark x1="91211" y1="46585" x2="91211" y2="46585"/>
                        <a14:foregroundMark x1="98730" y1="76230" x2="98730" y2="76230"/>
                        <a14:foregroundMark x1="90625" y1="77732" x2="90625" y2="77732"/>
                        <a14:foregroundMark x1="84082" y1="67896" x2="84082" y2="67896"/>
                        <a14:foregroundMark x1="89551" y1="54372" x2="89551" y2="54372"/>
                        <a14:foregroundMark x1="97754" y1="51230" x2="97754" y2="51230"/>
                        <a14:foregroundMark x1="88672" y1="16530" x2="88672" y2="16530"/>
                        <a14:foregroundMark x1="87500" y1="13251" x2="87500" y2="13251"/>
                        <a14:foregroundMark x1="84180" y1="18716" x2="84180" y2="18716"/>
                        <a14:foregroundMark x1="85547" y1="9973" x2="85547" y2="9973"/>
                        <a14:foregroundMark x1="38184" y1="9699" x2="38184" y2="9699"/>
                        <a14:foregroundMark x1="26758" y1="18989" x2="26758" y2="18989"/>
                        <a14:foregroundMark x1="29004" y1="9153" x2="29004" y2="9153"/>
                        <a14:foregroundMark x1="25293" y1="51230" x2="25293" y2="51230"/>
                        <a14:foregroundMark x1="24414" y1="64208" x2="24414" y2="64208"/>
                        <a14:foregroundMark x1="88965" y1="65710" x2="88965" y2="65710"/>
                        <a14:foregroundMark x1="84668" y1="48224" x2="84668" y2="48224"/>
                        <a14:foregroundMark x1="98340" y1="69945" x2="98340" y2="69945"/>
                        <a14:foregroundMark x1="94824" y1="23770" x2="94824" y2="23770"/>
                        <a14:foregroundMark x1="96484" y1="12842" x2="96484" y2="12842"/>
                        <a14:foregroundMark x1="86230" y1="8470" x2="86230" y2="8470"/>
                        <a14:foregroundMark x1="44824" y1="4781" x2="44824" y2="4781"/>
                        <a14:foregroundMark x1="29590" y1="8470" x2="29590" y2="8470"/>
                        <a14:foregroundMark x1="28027" y1="12022" x2="28027" y2="12022"/>
                        <a14:foregroundMark x1="27051" y1="18852" x2="27051" y2="18852"/>
                        <a14:foregroundMark x1="29297" y1="26366" x2="29297" y2="26366"/>
                        <a14:foregroundMark x1="29004" y1="35656" x2="29004" y2="35109"/>
                        <a14:foregroundMark x1="28613" y1="46721" x2="28613" y2="46721"/>
                        <a14:foregroundMark x1="29492" y1="60246" x2="29492" y2="60246"/>
                        <a14:foregroundMark x1="27148" y1="72131" x2="27148" y2="72131"/>
                        <a14:foregroundMark x1="27539" y1="65574" x2="27539" y2="65574"/>
                        <a14:foregroundMark x1="28906" y1="56148" x2="28906" y2="56148"/>
                        <a14:foregroundMark x1="29883" y1="49863" x2="29883" y2="49863"/>
                        <a14:foregroundMark x1="29199" y1="48361" x2="29199" y2="48361"/>
                        <a14:foregroundMark x1="28711" y1="47131" x2="28711" y2="47131"/>
                        <a14:foregroundMark x1="26758" y1="44536" x2="26758" y2="44536"/>
                        <a14:foregroundMark x1="28809" y1="34153" x2="28809" y2="34153"/>
                        <a14:foregroundMark x1="30273" y1="24863" x2="30273" y2="24863"/>
                        <a14:foregroundMark x1="30957" y1="16803" x2="30957" y2="16803"/>
                        <a14:foregroundMark x1="32813" y1="9290" x2="32813" y2="9290"/>
                        <a14:foregroundMark x1="33594" y1="8060" x2="33594" y2="8060"/>
                        <a14:foregroundMark x1="34766" y1="7650" x2="34766" y2="7650"/>
                        <a14:foregroundMark x1="35938" y1="7240" x2="35938" y2="7240"/>
                        <a14:foregroundMark x1="37695" y1="7650" x2="37695" y2="7650"/>
                        <a14:foregroundMark x1="86523" y1="8743" x2="86523" y2="8743"/>
                        <a14:foregroundMark x1="79492" y1="5738" x2="79492" y2="5738"/>
                        <a14:foregroundMark x1="88965" y1="4781" x2="88965" y2="4781"/>
                        <a14:foregroundMark x1="92871" y1="3689" x2="93164" y2="3825"/>
                        <a14:foregroundMark x1="96289" y1="38251" x2="96289" y2="38251"/>
                        <a14:foregroundMark x1="93457" y1="63115" x2="93457" y2="63115"/>
                        <a14:foregroundMark x1="95703" y1="49044" x2="95703" y2="49044"/>
                        <a14:foregroundMark x1="86426" y1="43169" x2="86426" y2="43169"/>
                        <a14:foregroundMark x1="90527" y1="67486" x2="90527" y2="67486"/>
                        <a14:foregroundMark x1="96777" y1="76230" x2="96777" y2="76230"/>
                        <a14:foregroundMark x1="98047" y1="65710" x2="98047" y2="65710"/>
                        <a14:foregroundMark x1="92383" y1="59153" x2="92383" y2="59153"/>
                        <a14:foregroundMark x1="85254" y1="58197" x2="85254" y2="58197"/>
                        <a14:foregroundMark x1="84375" y1="20355" x2="84375" y2="20355"/>
                        <a14:foregroundMark x1="82422" y1="11202" x2="82422" y2="11202"/>
                        <a14:foregroundMark x1="17578" y1="64891" x2="17676" y2="64071"/>
                        <a14:foregroundMark x1="28027" y1="40164" x2="28027" y2="40164"/>
                        <a14:foregroundMark x1="27441" y1="36339" x2="27441" y2="36339"/>
                        <a14:foregroundMark x1="28125" y1="29235" x2="28125" y2="29235"/>
                        <a14:foregroundMark x1="29004" y1="22268" x2="29004" y2="22268"/>
                        <a14:foregroundMark x1="33301" y1="4781" x2="33301" y2="4781"/>
                        <a14:foregroundMark x1="89648" y1="4645" x2="89648" y2="4645"/>
                        <a14:foregroundMark x1="96777" y1="13388" x2="96777" y2="13388"/>
                        <a14:foregroundMark x1="95508" y1="15847" x2="95508" y2="15847"/>
                        <a14:foregroundMark x1="92090" y1="5874" x2="92090" y2="5874"/>
                        <a14:foregroundMark x1="95996" y1="3825" x2="95996" y2="3825"/>
                        <a14:foregroundMark x1="93945" y1="16393" x2="93945" y2="16393"/>
                        <a14:foregroundMark x1="87305" y1="18716" x2="87305" y2="18716"/>
                        <a14:foregroundMark x1="86133" y1="25546" x2="86133" y2="25546"/>
                        <a14:foregroundMark x1="82422" y1="10383" x2="82422" y2="10383"/>
                        <a14:foregroundMark x1="72949" y1="6694" x2="72949" y2="6694"/>
                        <a14:foregroundMark x1="30469" y1="71448" x2="30469" y2="71448"/>
                        <a14:foregroundMark x1="26953" y1="69262" x2="26953" y2="69262"/>
                        <a14:foregroundMark x1="23633" y1="56967" x2="23633" y2="56967"/>
                        <a14:foregroundMark x1="22656" y1="64481" x2="22656" y2="64481"/>
                        <a14:foregroundMark x1="24121" y1="64891" x2="24121" y2="64891"/>
                        <a14:foregroundMark x1="24414" y1="69809" x2="24414" y2="69809"/>
                        <a14:foregroundMark x1="28223" y1="75137" x2="28223" y2="75137"/>
                        <a14:foregroundMark x1="31445" y1="77732" x2="31445" y2="77732"/>
                        <a14:foregroundMark x1="30469" y1="54235" x2="30469" y2="54235"/>
                        <a14:foregroundMark x1="32422" y1="37158" x2="32422" y2="37158"/>
                        <a14:foregroundMark x1="35254" y1="20219" x2="35254" y2="20219"/>
                        <a14:foregroundMark x1="32617" y1="2049" x2="32617" y2="2049"/>
                        <a14:foregroundMark x1="30957" y1="2732" x2="30957" y2="2732"/>
                        <a14:foregroundMark x1="87207" y1="6284" x2="87207" y2="6284"/>
                        <a14:foregroundMark x1="90820" y1="18579" x2="90820" y2="18579"/>
                        <a14:foregroundMark x1="94238" y1="59699" x2="94238" y2="59699"/>
                        <a14:foregroundMark x1="87988" y1="49044" x2="87988" y2="49044"/>
                        <a14:foregroundMark x1="84961" y1="68306" x2="84961" y2="68306"/>
                        <a14:foregroundMark x1="84473" y1="75137" x2="84473" y2="75137"/>
                        <a14:foregroundMark x1="83691" y1="78962" x2="83691" y2="78962"/>
                        <a14:foregroundMark x1="90137" y1="77322" x2="90137" y2="77322"/>
                        <a14:foregroundMark x1="95117" y1="76776" x2="95117" y2="76776"/>
                        <a14:foregroundMark x1="97168" y1="69262" x2="97168" y2="69262"/>
                        <a14:foregroundMark x1="95801" y1="50546" x2="95801" y2="50546"/>
                        <a14:foregroundMark x1="17090" y1="34563" x2="17090" y2="34563"/>
                        <a14:foregroundMark x1="28027" y1="52596" x2="28027" y2="52596"/>
                        <a14:foregroundMark x1="26465" y1="68169" x2="26465" y2="68169"/>
                        <a14:foregroundMark x1="30762" y1="59290" x2="30859" y2="58470"/>
                        <a14:foregroundMark x1="31348" y1="28552" x2="31348" y2="28552"/>
                        <a14:foregroundMark x1="31250" y1="13388" x2="31250" y2="13388"/>
                        <a14:foregroundMark x1="35840" y1="5874" x2="35840" y2="5874"/>
                        <a14:foregroundMark x1="38867" y1="5738" x2="38867" y2="5738"/>
                        <a14:foregroundMark x1="44531" y1="6967" x2="44922" y2="7923"/>
                        <a14:foregroundMark x1="36523" y1="11885" x2="36523" y2="11885"/>
                        <a14:foregroundMark x1="7031" y1="43579" x2="7031" y2="43579"/>
                        <a14:foregroundMark x1="27832" y1="66120" x2="27832" y2="66120"/>
                        <a14:foregroundMark x1="30371" y1="54098" x2="30371" y2="54098"/>
                        <a14:foregroundMark x1="31641" y1="36475" x2="31641" y2="36475"/>
                        <a14:foregroundMark x1="33984" y1="15574" x2="33984" y2="15574"/>
                        <a14:foregroundMark x1="40918" y1="5874" x2="40918" y2="5874"/>
                        <a14:foregroundMark x1="74512" y1="5055" x2="74512" y2="5055"/>
                        <a14:foregroundMark x1="93457" y1="10383" x2="93457" y2="10383"/>
                        <a14:foregroundMark x1="94629" y1="60656" x2="94629" y2="60656"/>
                        <a14:foregroundMark x1="86133" y1="74044" x2="86133" y2="74044"/>
                        <a14:foregroundMark x1="90039" y1="56694" x2="90039" y2="56694"/>
                        <a14:foregroundMark x1="96289" y1="53415" x2="96289" y2="53415"/>
                        <a14:foregroundMark x1="91211" y1="49454" x2="91211" y2="49454"/>
                        <a14:foregroundMark x1="91602" y1="16667" x2="91602" y2="16667"/>
                        <a14:foregroundMark x1="82910" y1="15437" x2="82910" y2="15437"/>
                        <a14:foregroundMark x1="81348" y1="6421" x2="81348" y2="6421"/>
                        <a14:foregroundMark x1="85254" y1="5328" x2="85254" y2="5328"/>
                        <a14:foregroundMark x1="92285" y1="4645" x2="92285" y2="4645"/>
                        <a14:foregroundMark x1="97363" y1="12978" x2="97363" y2="12978"/>
                        <a14:foregroundMark x1="92480" y1="65710" x2="92480" y2="65710"/>
                        <a14:foregroundMark x1="93652" y1="60656" x2="93652" y2="60656"/>
                        <a14:foregroundMark x1="99023" y1="49180" x2="99023" y2="50273"/>
                        <a14:foregroundMark x1="20898" y1="36066" x2="20898" y2="36066"/>
                        <a14:foregroundMark x1="21875" y1="28552" x2="21875" y2="28552"/>
                        <a14:foregroundMark x1="9375" y1="28825" x2="9375" y2="28825"/>
                        <a14:foregroundMark x1="3711" y1="38251" x2="3711" y2="38251"/>
                        <a14:foregroundMark x1="2539" y1="43579" x2="2539" y2="43579"/>
                        <a14:foregroundMark x1="12500" y1="41257" x2="12500" y2="41257"/>
                        <a14:foregroundMark x1="19238" y1="61475" x2="19238" y2="61475"/>
                        <a14:foregroundMark x1="10840" y1="64891" x2="10840" y2="64891"/>
                        <a14:foregroundMark x1="23340" y1="46585" x2="23340" y2="46585"/>
                        <a14:foregroundMark x1="18164" y1="41803" x2="18164" y2="41803"/>
                        <a14:foregroundMark x1="12207" y1="40027" x2="12207" y2="40027"/>
                        <a14:foregroundMark x1="5957" y1="38661" x2="5957" y2="38661"/>
                        <a14:foregroundMark x1="8398" y1="28415" x2="8398" y2="28415"/>
                        <a14:foregroundMark x1="5273" y1="35109" x2="5273" y2="35109"/>
                        <a14:foregroundMark x1="16113" y1="35383" x2="16113" y2="35383"/>
                        <a14:foregroundMark x1="19629" y1="33607" x2="19629" y2="33607"/>
                        <a14:foregroundMark x1="16797" y1="60246" x2="16797" y2="60246"/>
                        <a14:foregroundMark x1="2637" y1="43989" x2="2637" y2="43989"/>
                        <a14:foregroundMark x1="15918" y1="41257" x2="15918" y2="41257"/>
                        <a14:foregroundMark x1="10254" y1="38934" x2="10254" y2="38934"/>
                        <a14:foregroundMark x1="18164" y1="41803" x2="18164" y2="41803"/>
                        <a14:foregroundMark x1="19238" y1="41803" x2="19238" y2="41803"/>
                        <a14:foregroundMark x1="20508" y1="48634" x2="20508" y2="48634"/>
                        <a14:foregroundMark x1="19238" y1="64617" x2="19238" y2="64617"/>
                        <a14:foregroundMark x1="20898" y1="35656" x2="20898" y2="35656"/>
                        <a14:foregroundMark x1="12793" y1="34290" x2="12793" y2="34290"/>
                        <a14:foregroundMark x1="3906" y1="34290" x2="3906" y2="34290"/>
                        <a14:foregroundMark x1="13086" y1="33607" x2="13086" y2="33607"/>
                        <a14:foregroundMark x1="9375" y1="32923" x2="9375" y2="32923"/>
                        <a14:foregroundMark x1="15625" y1="62158" x2="15625" y2="62158"/>
                        <a14:foregroundMark x1="21387" y1="46311" x2="21387" y2="46311"/>
                        <a14:foregroundMark x1="19336" y1="61066" x2="19336" y2="61066"/>
                        <a14:foregroundMark x1="14160" y1="58743" x2="14160" y2="58743"/>
                        <a14:foregroundMark x1="20117" y1="55601" x2="20117" y2="55601"/>
                        <a14:foregroundMark x1="13770" y1="40027" x2="13770" y2="40027"/>
                        <a14:foregroundMark x1="10742" y1="39754" x2="10742" y2="39754"/>
                        <a14:foregroundMark x1="13086" y1="33880" x2="13086" y2="33880"/>
                        <a14:foregroundMark x1="1270" y1="44126" x2="1270" y2="44126"/>
                        <a14:foregroundMark x1="5664" y1="43716" x2="5664" y2="43716"/>
                        <a14:foregroundMark x1="11914" y1="42896" x2="11914" y2="42896"/>
                        <a14:foregroundMark x1="20508" y1="43989" x2="20508" y2="43989"/>
                        <a14:foregroundMark x1="20117" y1="51913" x2="20117" y2="51913"/>
                        <a14:foregroundMark x1="13086" y1="60656" x2="13086" y2="60656"/>
                        <a14:foregroundMark x1="20020" y1="54235" x2="20020" y2="54235"/>
                        <a14:foregroundMark x1="16016" y1="61066" x2="16016" y2="61066"/>
                        <a14:backgroundMark x1="10742" y1="6967" x2="10742" y2="6967"/>
                        <a14:backgroundMark x1="5176" y1="9836" x2="5176" y2="9836"/>
                        <a14:backgroundMark x1="6641" y1="50137" x2="6641" y2="50137"/>
                        <a14:backgroundMark x1="5566" y1="71175" x2="5566" y2="71175"/>
                        <a14:backgroundMark x1="13086" y1="78142" x2="13086" y2="78142"/>
                        <a14:backgroundMark x1="22559" y1="83333" x2="22559" y2="83333"/>
                        <a14:backgroundMark x1="43457" y1="95492" x2="43457" y2="95492"/>
                        <a14:backgroundMark x1="65137" y1="91257" x2="65137" y2="91257"/>
                        <a14:backgroundMark x1="83008" y1="90027" x2="83008" y2="90027"/>
                        <a14:backgroundMark x1="86035" y1="88798" x2="86035" y2="88798"/>
                      </a14:backgroundRemoval>
                    </a14:imgEffect>
                  </a14:imgLayer>
                </a14:imgProps>
              </a:ext>
            </a:extLst>
          </a:blip>
          <a:srcRect l="3416" t="3523" r="-4079" b="7794"/>
          <a:stretch/>
        </p:blipFill>
        <p:spPr>
          <a:xfrm rot="176514">
            <a:off x="6374187" y="4537791"/>
            <a:ext cx="3048119" cy="194227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2582BE1-670E-8231-B7B0-6300E081D9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10" b="94595" l="8750" r="94375">
                        <a14:foregroundMark x1="53750" y1="19820" x2="53750" y2="19820"/>
                        <a14:foregroundMark x1="15000" y1="45495" x2="15000" y2="45495"/>
                        <a14:foregroundMark x1="90000" y1="71622" x2="90000" y2="71622"/>
                        <a14:foregroundMark x1="87500" y1="72973" x2="87500" y2="72973"/>
                        <a14:foregroundMark x1="91875" y1="81532" x2="91875" y2="81532"/>
                        <a14:foregroundMark x1="93125" y1="95495" x2="93125" y2="95495"/>
                        <a14:foregroundMark x1="57500" y1="95495" x2="57500" y2="95495"/>
                        <a14:foregroundMark x1="41875" y1="95495" x2="41875" y2="95495"/>
                        <a14:foregroundMark x1="32500" y1="41441" x2="32500" y2="41441"/>
                        <a14:foregroundMark x1="26875" y1="42342" x2="26875" y2="42342"/>
                        <a14:foregroundMark x1="25625" y1="45495" x2="25625" y2="45495"/>
                        <a14:foregroundMark x1="94375" y1="40090" x2="94375" y2="40090"/>
                        <a14:foregroundMark x1="88750" y1="77477" x2="88750" y2="77477"/>
                        <a14:foregroundMark x1="8750" y1="45495" x2="8750" y2="4549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93576" y="4754609"/>
            <a:ext cx="1219306" cy="175781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6460009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Tm="8991">
        <p159:morph option="byObject"/>
      </p:transition>
    </mc:Choice>
    <mc:Fallback>
      <p:transition spd="slow" advTm="899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5BE270-A641-F8AE-3F5C-53D390ED54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ình Nền Mầm Non Đẹp Ngộ Nghĩnh, Dễ Thương Nhất">
            <a:extLst>
              <a:ext uri="{FF2B5EF4-FFF2-40B4-BE49-F238E27FC236}">
                <a16:creationId xmlns:a16="http://schemas.microsoft.com/office/drawing/2014/main" id="{78FFF28F-3540-A613-2A21-8B6E5B065AE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928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>
            <a:extLst>
              <a:ext uri="{FF2B5EF4-FFF2-40B4-BE49-F238E27FC236}">
                <a16:creationId xmlns:a16="http://schemas.microsoft.com/office/drawing/2014/main" id="{309AB28B-7A0B-A8A4-0C43-F21BA4A5D2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4E03810D-E88D-A7E3-29A4-A1D88EBE9C4E}"/>
              </a:ext>
            </a:extLst>
          </p:cNvPr>
          <p:cNvSpPr/>
          <p:nvPr/>
        </p:nvSpPr>
        <p:spPr>
          <a:xfrm flipV="1">
            <a:off x="6117184" y="3112346"/>
            <a:ext cx="3373568" cy="3669454"/>
          </a:xfrm>
          <a:custGeom>
            <a:avLst/>
            <a:gdLst>
              <a:gd name="connsiteX0" fmla="*/ 0 w 5104436"/>
              <a:gd name="connsiteY0" fmla="*/ 0 h 6568633"/>
              <a:gd name="connsiteX1" fmla="*/ 4899938 w 5104436"/>
              <a:gd name="connsiteY1" fmla="*/ 0 h 6568633"/>
              <a:gd name="connsiteX2" fmla="*/ 5104436 w 5104436"/>
              <a:gd name="connsiteY2" fmla="*/ 204498 h 6568633"/>
              <a:gd name="connsiteX3" fmla="*/ 5104436 w 5104436"/>
              <a:gd name="connsiteY3" fmla="*/ 6364135 h 6568633"/>
              <a:gd name="connsiteX4" fmla="*/ 4899938 w 5104436"/>
              <a:gd name="connsiteY4" fmla="*/ 6568633 h 6568633"/>
              <a:gd name="connsiteX5" fmla="*/ 0 w 5104436"/>
              <a:gd name="connsiteY5" fmla="*/ 6568633 h 6568633"/>
              <a:gd name="connsiteX0" fmla="*/ 0 w 5104436"/>
              <a:gd name="connsiteY0" fmla="*/ 0 h 6607177"/>
              <a:gd name="connsiteX1" fmla="*/ 4899938 w 5104436"/>
              <a:gd name="connsiteY1" fmla="*/ 0 h 6607177"/>
              <a:gd name="connsiteX2" fmla="*/ 5104436 w 5104436"/>
              <a:gd name="connsiteY2" fmla="*/ 204498 h 6607177"/>
              <a:gd name="connsiteX3" fmla="*/ 5104436 w 5104436"/>
              <a:gd name="connsiteY3" fmla="*/ 6364135 h 6607177"/>
              <a:gd name="connsiteX4" fmla="*/ 4899938 w 5104436"/>
              <a:gd name="connsiteY4" fmla="*/ 6568633 h 6607177"/>
              <a:gd name="connsiteX5" fmla="*/ 0 w 5104436"/>
              <a:gd name="connsiteY5" fmla="*/ 6568633 h 6607177"/>
              <a:gd name="connsiteX6" fmla="*/ 0 w 5104436"/>
              <a:gd name="connsiteY6" fmla="*/ 0 h 6607177"/>
              <a:gd name="connsiteX0" fmla="*/ 0 w 5104436"/>
              <a:gd name="connsiteY0" fmla="*/ 0 h 6607177"/>
              <a:gd name="connsiteX1" fmla="*/ 4899938 w 5104436"/>
              <a:gd name="connsiteY1" fmla="*/ 0 h 6607177"/>
              <a:gd name="connsiteX2" fmla="*/ 5104436 w 5104436"/>
              <a:gd name="connsiteY2" fmla="*/ 204498 h 6607177"/>
              <a:gd name="connsiteX3" fmla="*/ 5104436 w 5104436"/>
              <a:gd name="connsiteY3" fmla="*/ 6364135 h 6607177"/>
              <a:gd name="connsiteX4" fmla="*/ 4899938 w 5104436"/>
              <a:gd name="connsiteY4" fmla="*/ 6568633 h 6607177"/>
              <a:gd name="connsiteX5" fmla="*/ 0 w 5104436"/>
              <a:gd name="connsiteY5" fmla="*/ 6568633 h 6607177"/>
              <a:gd name="connsiteX6" fmla="*/ 0 w 5104436"/>
              <a:gd name="connsiteY6" fmla="*/ 0 h 6607177"/>
              <a:gd name="connsiteX0" fmla="*/ 0 w 5104436"/>
              <a:gd name="connsiteY0" fmla="*/ 0 h 6607177"/>
              <a:gd name="connsiteX1" fmla="*/ 4899938 w 5104436"/>
              <a:gd name="connsiteY1" fmla="*/ 0 h 6607177"/>
              <a:gd name="connsiteX2" fmla="*/ 5104436 w 5104436"/>
              <a:gd name="connsiteY2" fmla="*/ 204498 h 6607177"/>
              <a:gd name="connsiteX3" fmla="*/ 5104436 w 5104436"/>
              <a:gd name="connsiteY3" fmla="*/ 6364135 h 6607177"/>
              <a:gd name="connsiteX4" fmla="*/ 4899938 w 5104436"/>
              <a:gd name="connsiteY4" fmla="*/ 6568633 h 6607177"/>
              <a:gd name="connsiteX5" fmla="*/ 0 w 5104436"/>
              <a:gd name="connsiteY5" fmla="*/ 6568633 h 6607177"/>
              <a:gd name="connsiteX6" fmla="*/ 0 w 5104436"/>
              <a:gd name="connsiteY6" fmla="*/ 0 h 6607177"/>
              <a:gd name="connsiteX0" fmla="*/ 0 w 5104436"/>
              <a:gd name="connsiteY0" fmla="*/ 0 h 6634554"/>
              <a:gd name="connsiteX1" fmla="*/ 4899938 w 5104436"/>
              <a:gd name="connsiteY1" fmla="*/ 0 h 6634554"/>
              <a:gd name="connsiteX2" fmla="*/ 5104436 w 5104436"/>
              <a:gd name="connsiteY2" fmla="*/ 204498 h 6634554"/>
              <a:gd name="connsiteX3" fmla="*/ 5104436 w 5104436"/>
              <a:gd name="connsiteY3" fmla="*/ 6364135 h 6634554"/>
              <a:gd name="connsiteX4" fmla="*/ 4899938 w 5104436"/>
              <a:gd name="connsiteY4" fmla="*/ 6568633 h 6634554"/>
              <a:gd name="connsiteX5" fmla="*/ 221455 w 5104436"/>
              <a:gd name="connsiteY5" fmla="*/ 6603324 h 6634554"/>
              <a:gd name="connsiteX6" fmla="*/ 0 w 5104436"/>
              <a:gd name="connsiteY6" fmla="*/ 0 h 6634554"/>
              <a:gd name="connsiteX0" fmla="*/ 0 w 5104436"/>
              <a:gd name="connsiteY0" fmla="*/ 0 h 6634554"/>
              <a:gd name="connsiteX1" fmla="*/ 4899938 w 5104436"/>
              <a:gd name="connsiteY1" fmla="*/ 0 h 6634554"/>
              <a:gd name="connsiteX2" fmla="*/ 5104436 w 5104436"/>
              <a:gd name="connsiteY2" fmla="*/ 204498 h 6634554"/>
              <a:gd name="connsiteX3" fmla="*/ 4899938 w 5104436"/>
              <a:gd name="connsiteY3" fmla="*/ 6568633 h 6634554"/>
              <a:gd name="connsiteX4" fmla="*/ 221455 w 5104436"/>
              <a:gd name="connsiteY4" fmla="*/ 6603324 h 6634554"/>
              <a:gd name="connsiteX5" fmla="*/ 0 w 5104436"/>
              <a:gd name="connsiteY5" fmla="*/ 0 h 6634554"/>
              <a:gd name="connsiteX0" fmla="*/ 0 w 5216303"/>
              <a:gd name="connsiteY0" fmla="*/ 0 h 6624464"/>
              <a:gd name="connsiteX1" fmla="*/ 4899938 w 5216303"/>
              <a:gd name="connsiteY1" fmla="*/ 0 h 6624464"/>
              <a:gd name="connsiteX2" fmla="*/ 5104436 w 5216303"/>
              <a:gd name="connsiteY2" fmla="*/ 204498 h 6624464"/>
              <a:gd name="connsiteX3" fmla="*/ 5216303 w 5216303"/>
              <a:gd name="connsiteY3" fmla="*/ 6481907 h 6624464"/>
              <a:gd name="connsiteX4" fmla="*/ 221455 w 5216303"/>
              <a:gd name="connsiteY4" fmla="*/ 6603324 h 6624464"/>
              <a:gd name="connsiteX5" fmla="*/ 0 w 5216303"/>
              <a:gd name="connsiteY5" fmla="*/ 0 h 6624464"/>
              <a:gd name="connsiteX0" fmla="*/ 0 w 5216303"/>
              <a:gd name="connsiteY0" fmla="*/ 0 h 6481907"/>
              <a:gd name="connsiteX1" fmla="*/ 4899938 w 5216303"/>
              <a:gd name="connsiteY1" fmla="*/ 0 h 6481907"/>
              <a:gd name="connsiteX2" fmla="*/ 5104436 w 5216303"/>
              <a:gd name="connsiteY2" fmla="*/ 204498 h 6481907"/>
              <a:gd name="connsiteX3" fmla="*/ 5216303 w 5216303"/>
              <a:gd name="connsiteY3" fmla="*/ 6481907 h 6481907"/>
              <a:gd name="connsiteX4" fmla="*/ 379637 w 5216303"/>
              <a:gd name="connsiteY4" fmla="*/ 6447216 h 6481907"/>
              <a:gd name="connsiteX5" fmla="*/ 0 w 5216303"/>
              <a:gd name="connsiteY5" fmla="*/ 0 h 6481907"/>
              <a:gd name="connsiteX0" fmla="*/ 0 w 5216303"/>
              <a:gd name="connsiteY0" fmla="*/ 0 h 6481907"/>
              <a:gd name="connsiteX1" fmla="*/ 4899938 w 5216303"/>
              <a:gd name="connsiteY1" fmla="*/ 0 h 6481907"/>
              <a:gd name="connsiteX2" fmla="*/ 5104436 w 5216303"/>
              <a:gd name="connsiteY2" fmla="*/ 204498 h 6481907"/>
              <a:gd name="connsiteX3" fmla="*/ 5216303 w 5216303"/>
              <a:gd name="connsiteY3" fmla="*/ 6481907 h 6481907"/>
              <a:gd name="connsiteX4" fmla="*/ 379637 w 5216303"/>
              <a:gd name="connsiteY4" fmla="*/ 6447216 h 6481907"/>
              <a:gd name="connsiteX5" fmla="*/ 0 w 5216303"/>
              <a:gd name="connsiteY5" fmla="*/ 0 h 6481907"/>
              <a:gd name="connsiteX0" fmla="*/ 0 w 5216303"/>
              <a:gd name="connsiteY0" fmla="*/ 699039 h 7180946"/>
              <a:gd name="connsiteX1" fmla="*/ 5104436 w 5216303"/>
              <a:gd name="connsiteY1" fmla="*/ 903537 h 7180946"/>
              <a:gd name="connsiteX2" fmla="*/ 5216303 w 5216303"/>
              <a:gd name="connsiteY2" fmla="*/ 7180946 h 7180946"/>
              <a:gd name="connsiteX3" fmla="*/ 379637 w 5216303"/>
              <a:gd name="connsiteY3" fmla="*/ 7146255 h 7180946"/>
              <a:gd name="connsiteX4" fmla="*/ 0 w 5216303"/>
              <a:gd name="connsiteY4" fmla="*/ 699039 h 7180946"/>
              <a:gd name="connsiteX0" fmla="*/ 0 w 5216303"/>
              <a:gd name="connsiteY0" fmla="*/ 460787 h 6942694"/>
              <a:gd name="connsiteX1" fmla="*/ 5104436 w 5216303"/>
              <a:gd name="connsiteY1" fmla="*/ 665285 h 6942694"/>
              <a:gd name="connsiteX2" fmla="*/ 5216303 w 5216303"/>
              <a:gd name="connsiteY2" fmla="*/ 6942694 h 6942694"/>
              <a:gd name="connsiteX3" fmla="*/ 379637 w 5216303"/>
              <a:gd name="connsiteY3" fmla="*/ 6908003 h 6942694"/>
              <a:gd name="connsiteX4" fmla="*/ 0 w 5216303"/>
              <a:gd name="connsiteY4" fmla="*/ 460787 h 6942694"/>
              <a:gd name="connsiteX0" fmla="*/ 0 w 5216303"/>
              <a:gd name="connsiteY0" fmla="*/ 101063 h 6582970"/>
              <a:gd name="connsiteX1" fmla="*/ 5104436 w 5216303"/>
              <a:gd name="connsiteY1" fmla="*/ 305561 h 6582970"/>
              <a:gd name="connsiteX2" fmla="*/ 5216303 w 5216303"/>
              <a:gd name="connsiteY2" fmla="*/ 6582970 h 6582970"/>
              <a:gd name="connsiteX3" fmla="*/ 379637 w 5216303"/>
              <a:gd name="connsiteY3" fmla="*/ 6548279 h 6582970"/>
              <a:gd name="connsiteX4" fmla="*/ 0 w 5216303"/>
              <a:gd name="connsiteY4" fmla="*/ 101063 h 6582970"/>
              <a:gd name="connsiteX0" fmla="*/ 0 w 5216303"/>
              <a:gd name="connsiteY0" fmla="*/ -1 h 6481906"/>
              <a:gd name="connsiteX1" fmla="*/ 5104436 w 5216303"/>
              <a:gd name="connsiteY1" fmla="*/ 204497 h 6481906"/>
              <a:gd name="connsiteX2" fmla="*/ 5216303 w 5216303"/>
              <a:gd name="connsiteY2" fmla="*/ 6481906 h 6481906"/>
              <a:gd name="connsiteX3" fmla="*/ 379637 w 5216303"/>
              <a:gd name="connsiteY3" fmla="*/ 6447215 h 6481906"/>
              <a:gd name="connsiteX4" fmla="*/ 0 w 5216303"/>
              <a:gd name="connsiteY4" fmla="*/ -1 h 6481906"/>
              <a:gd name="connsiteX0" fmla="*/ 0 w 5216303"/>
              <a:gd name="connsiteY0" fmla="*/ 1 h 6481908"/>
              <a:gd name="connsiteX1" fmla="*/ 5104436 w 5216303"/>
              <a:gd name="connsiteY1" fmla="*/ 204499 h 6481908"/>
              <a:gd name="connsiteX2" fmla="*/ 5216303 w 5216303"/>
              <a:gd name="connsiteY2" fmla="*/ 6481908 h 6481908"/>
              <a:gd name="connsiteX3" fmla="*/ 379637 w 5216303"/>
              <a:gd name="connsiteY3" fmla="*/ 6447217 h 6481908"/>
              <a:gd name="connsiteX4" fmla="*/ 0 w 5216303"/>
              <a:gd name="connsiteY4" fmla="*/ 1 h 6481908"/>
              <a:gd name="connsiteX0" fmla="*/ 0 w 5180261"/>
              <a:gd name="connsiteY0" fmla="*/ 0 h 6284301"/>
              <a:gd name="connsiteX1" fmla="*/ 5068394 w 5180261"/>
              <a:gd name="connsiteY1" fmla="*/ 6892 h 6284301"/>
              <a:gd name="connsiteX2" fmla="*/ 5180261 w 5180261"/>
              <a:gd name="connsiteY2" fmla="*/ 6284301 h 6284301"/>
              <a:gd name="connsiteX3" fmla="*/ 343595 w 5180261"/>
              <a:gd name="connsiteY3" fmla="*/ 6249610 h 6284301"/>
              <a:gd name="connsiteX4" fmla="*/ 0 w 5180261"/>
              <a:gd name="connsiteY4" fmla="*/ 0 h 6284301"/>
              <a:gd name="connsiteX0" fmla="*/ 0 w 5180261"/>
              <a:gd name="connsiteY0" fmla="*/ 0 h 6284301"/>
              <a:gd name="connsiteX1" fmla="*/ 5068394 w 5180261"/>
              <a:gd name="connsiteY1" fmla="*/ 6892 h 6284301"/>
              <a:gd name="connsiteX2" fmla="*/ 5180261 w 5180261"/>
              <a:gd name="connsiteY2" fmla="*/ 6284301 h 6284301"/>
              <a:gd name="connsiteX3" fmla="*/ 343595 w 5180261"/>
              <a:gd name="connsiteY3" fmla="*/ 6249610 h 6284301"/>
              <a:gd name="connsiteX4" fmla="*/ 0 w 5180261"/>
              <a:gd name="connsiteY4" fmla="*/ 0 h 6284301"/>
              <a:gd name="connsiteX0" fmla="*/ 0 w 5180261"/>
              <a:gd name="connsiteY0" fmla="*/ 0 h 6284301"/>
              <a:gd name="connsiteX1" fmla="*/ 5068394 w 5180261"/>
              <a:gd name="connsiteY1" fmla="*/ 6892 h 6284301"/>
              <a:gd name="connsiteX2" fmla="*/ 5180261 w 5180261"/>
              <a:gd name="connsiteY2" fmla="*/ 6284301 h 6284301"/>
              <a:gd name="connsiteX3" fmla="*/ 631927 w 5180261"/>
              <a:gd name="connsiteY3" fmla="*/ 6249610 h 6284301"/>
              <a:gd name="connsiteX4" fmla="*/ 0 w 5180261"/>
              <a:gd name="connsiteY4" fmla="*/ 0 h 6284301"/>
              <a:gd name="connsiteX0" fmla="*/ 0 w 5252344"/>
              <a:gd name="connsiteY0" fmla="*/ 0 h 6264540"/>
              <a:gd name="connsiteX1" fmla="*/ 5068394 w 5252344"/>
              <a:gd name="connsiteY1" fmla="*/ 6892 h 6264540"/>
              <a:gd name="connsiteX2" fmla="*/ 5252344 w 5252344"/>
              <a:gd name="connsiteY2" fmla="*/ 6264540 h 6264540"/>
              <a:gd name="connsiteX3" fmla="*/ 631927 w 5252344"/>
              <a:gd name="connsiteY3" fmla="*/ 6249610 h 6264540"/>
              <a:gd name="connsiteX4" fmla="*/ 0 w 5252344"/>
              <a:gd name="connsiteY4" fmla="*/ 0 h 6264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52344" h="6264540">
                <a:moveTo>
                  <a:pt x="0" y="0"/>
                </a:moveTo>
                <a:cubicBezTo>
                  <a:pt x="1761548" y="140620"/>
                  <a:pt x="3378929" y="4595"/>
                  <a:pt x="5068394" y="6892"/>
                </a:cubicBezTo>
                <a:lnTo>
                  <a:pt x="5252344" y="6264540"/>
                </a:lnTo>
                <a:lnTo>
                  <a:pt x="631927" y="6249610"/>
                </a:lnTo>
                <a:lnTo>
                  <a:pt x="0" y="0"/>
                </a:lnTo>
                <a:close/>
              </a:path>
            </a:pathLst>
          </a:custGeom>
          <a:pattFill prst="pct80">
            <a:fgClr>
              <a:srgbClr val="00B050"/>
            </a:fgClr>
            <a:bgClr>
              <a:schemeClr val="bg1"/>
            </a:bgClr>
          </a:patt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60C56B13-C8BC-EA58-C045-66870F693D59}"/>
              </a:ext>
            </a:extLst>
          </p:cNvPr>
          <p:cNvSpPr/>
          <p:nvPr/>
        </p:nvSpPr>
        <p:spPr>
          <a:xfrm rot="169657" flipV="1">
            <a:off x="2978411" y="3043074"/>
            <a:ext cx="3373568" cy="3669454"/>
          </a:xfrm>
          <a:custGeom>
            <a:avLst/>
            <a:gdLst>
              <a:gd name="connsiteX0" fmla="*/ 0 w 5104436"/>
              <a:gd name="connsiteY0" fmla="*/ 0 h 6568633"/>
              <a:gd name="connsiteX1" fmla="*/ 4899938 w 5104436"/>
              <a:gd name="connsiteY1" fmla="*/ 0 h 6568633"/>
              <a:gd name="connsiteX2" fmla="*/ 5104436 w 5104436"/>
              <a:gd name="connsiteY2" fmla="*/ 204498 h 6568633"/>
              <a:gd name="connsiteX3" fmla="*/ 5104436 w 5104436"/>
              <a:gd name="connsiteY3" fmla="*/ 6364135 h 6568633"/>
              <a:gd name="connsiteX4" fmla="*/ 4899938 w 5104436"/>
              <a:gd name="connsiteY4" fmla="*/ 6568633 h 6568633"/>
              <a:gd name="connsiteX5" fmla="*/ 0 w 5104436"/>
              <a:gd name="connsiteY5" fmla="*/ 6568633 h 6568633"/>
              <a:gd name="connsiteX0" fmla="*/ 0 w 5104436"/>
              <a:gd name="connsiteY0" fmla="*/ 0 h 6607177"/>
              <a:gd name="connsiteX1" fmla="*/ 4899938 w 5104436"/>
              <a:gd name="connsiteY1" fmla="*/ 0 h 6607177"/>
              <a:gd name="connsiteX2" fmla="*/ 5104436 w 5104436"/>
              <a:gd name="connsiteY2" fmla="*/ 204498 h 6607177"/>
              <a:gd name="connsiteX3" fmla="*/ 5104436 w 5104436"/>
              <a:gd name="connsiteY3" fmla="*/ 6364135 h 6607177"/>
              <a:gd name="connsiteX4" fmla="*/ 4899938 w 5104436"/>
              <a:gd name="connsiteY4" fmla="*/ 6568633 h 6607177"/>
              <a:gd name="connsiteX5" fmla="*/ 0 w 5104436"/>
              <a:gd name="connsiteY5" fmla="*/ 6568633 h 6607177"/>
              <a:gd name="connsiteX6" fmla="*/ 0 w 5104436"/>
              <a:gd name="connsiteY6" fmla="*/ 0 h 6607177"/>
              <a:gd name="connsiteX0" fmla="*/ 0 w 5104436"/>
              <a:gd name="connsiteY0" fmla="*/ 0 h 6607177"/>
              <a:gd name="connsiteX1" fmla="*/ 4899938 w 5104436"/>
              <a:gd name="connsiteY1" fmla="*/ 0 h 6607177"/>
              <a:gd name="connsiteX2" fmla="*/ 5104436 w 5104436"/>
              <a:gd name="connsiteY2" fmla="*/ 204498 h 6607177"/>
              <a:gd name="connsiteX3" fmla="*/ 5104436 w 5104436"/>
              <a:gd name="connsiteY3" fmla="*/ 6364135 h 6607177"/>
              <a:gd name="connsiteX4" fmla="*/ 4899938 w 5104436"/>
              <a:gd name="connsiteY4" fmla="*/ 6568633 h 6607177"/>
              <a:gd name="connsiteX5" fmla="*/ 0 w 5104436"/>
              <a:gd name="connsiteY5" fmla="*/ 6568633 h 6607177"/>
              <a:gd name="connsiteX6" fmla="*/ 0 w 5104436"/>
              <a:gd name="connsiteY6" fmla="*/ 0 h 6607177"/>
              <a:gd name="connsiteX0" fmla="*/ 0 w 5104436"/>
              <a:gd name="connsiteY0" fmla="*/ 0 h 6607177"/>
              <a:gd name="connsiteX1" fmla="*/ 4899938 w 5104436"/>
              <a:gd name="connsiteY1" fmla="*/ 0 h 6607177"/>
              <a:gd name="connsiteX2" fmla="*/ 5104436 w 5104436"/>
              <a:gd name="connsiteY2" fmla="*/ 204498 h 6607177"/>
              <a:gd name="connsiteX3" fmla="*/ 5104436 w 5104436"/>
              <a:gd name="connsiteY3" fmla="*/ 6364135 h 6607177"/>
              <a:gd name="connsiteX4" fmla="*/ 4899938 w 5104436"/>
              <a:gd name="connsiteY4" fmla="*/ 6568633 h 6607177"/>
              <a:gd name="connsiteX5" fmla="*/ 0 w 5104436"/>
              <a:gd name="connsiteY5" fmla="*/ 6568633 h 6607177"/>
              <a:gd name="connsiteX6" fmla="*/ 0 w 5104436"/>
              <a:gd name="connsiteY6" fmla="*/ 0 h 6607177"/>
              <a:gd name="connsiteX0" fmla="*/ 0 w 5104436"/>
              <a:gd name="connsiteY0" fmla="*/ 0 h 6634554"/>
              <a:gd name="connsiteX1" fmla="*/ 4899938 w 5104436"/>
              <a:gd name="connsiteY1" fmla="*/ 0 h 6634554"/>
              <a:gd name="connsiteX2" fmla="*/ 5104436 w 5104436"/>
              <a:gd name="connsiteY2" fmla="*/ 204498 h 6634554"/>
              <a:gd name="connsiteX3" fmla="*/ 5104436 w 5104436"/>
              <a:gd name="connsiteY3" fmla="*/ 6364135 h 6634554"/>
              <a:gd name="connsiteX4" fmla="*/ 4899938 w 5104436"/>
              <a:gd name="connsiteY4" fmla="*/ 6568633 h 6634554"/>
              <a:gd name="connsiteX5" fmla="*/ 221455 w 5104436"/>
              <a:gd name="connsiteY5" fmla="*/ 6603324 h 6634554"/>
              <a:gd name="connsiteX6" fmla="*/ 0 w 5104436"/>
              <a:gd name="connsiteY6" fmla="*/ 0 h 6634554"/>
              <a:gd name="connsiteX0" fmla="*/ 0 w 5104436"/>
              <a:gd name="connsiteY0" fmla="*/ 0 h 6634554"/>
              <a:gd name="connsiteX1" fmla="*/ 4899938 w 5104436"/>
              <a:gd name="connsiteY1" fmla="*/ 0 h 6634554"/>
              <a:gd name="connsiteX2" fmla="*/ 5104436 w 5104436"/>
              <a:gd name="connsiteY2" fmla="*/ 204498 h 6634554"/>
              <a:gd name="connsiteX3" fmla="*/ 4899938 w 5104436"/>
              <a:gd name="connsiteY3" fmla="*/ 6568633 h 6634554"/>
              <a:gd name="connsiteX4" fmla="*/ 221455 w 5104436"/>
              <a:gd name="connsiteY4" fmla="*/ 6603324 h 6634554"/>
              <a:gd name="connsiteX5" fmla="*/ 0 w 5104436"/>
              <a:gd name="connsiteY5" fmla="*/ 0 h 6634554"/>
              <a:gd name="connsiteX0" fmla="*/ 0 w 5216303"/>
              <a:gd name="connsiteY0" fmla="*/ 0 h 6624464"/>
              <a:gd name="connsiteX1" fmla="*/ 4899938 w 5216303"/>
              <a:gd name="connsiteY1" fmla="*/ 0 h 6624464"/>
              <a:gd name="connsiteX2" fmla="*/ 5104436 w 5216303"/>
              <a:gd name="connsiteY2" fmla="*/ 204498 h 6624464"/>
              <a:gd name="connsiteX3" fmla="*/ 5216303 w 5216303"/>
              <a:gd name="connsiteY3" fmla="*/ 6481907 h 6624464"/>
              <a:gd name="connsiteX4" fmla="*/ 221455 w 5216303"/>
              <a:gd name="connsiteY4" fmla="*/ 6603324 h 6624464"/>
              <a:gd name="connsiteX5" fmla="*/ 0 w 5216303"/>
              <a:gd name="connsiteY5" fmla="*/ 0 h 6624464"/>
              <a:gd name="connsiteX0" fmla="*/ 0 w 5216303"/>
              <a:gd name="connsiteY0" fmla="*/ 0 h 6481907"/>
              <a:gd name="connsiteX1" fmla="*/ 4899938 w 5216303"/>
              <a:gd name="connsiteY1" fmla="*/ 0 h 6481907"/>
              <a:gd name="connsiteX2" fmla="*/ 5104436 w 5216303"/>
              <a:gd name="connsiteY2" fmla="*/ 204498 h 6481907"/>
              <a:gd name="connsiteX3" fmla="*/ 5216303 w 5216303"/>
              <a:gd name="connsiteY3" fmla="*/ 6481907 h 6481907"/>
              <a:gd name="connsiteX4" fmla="*/ 379637 w 5216303"/>
              <a:gd name="connsiteY4" fmla="*/ 6447216 h 6481907"/>
              <a:gd name="connsiteX5" fmla="*/ 0 w 5216303"/>
              <a:gd name="connsiteY5" fmla="*/ 0 h 6481907"/>
              <a:gd name="connsiteX0" fmla="*/ 0 w 5216303"/>
              <a:gd name="connsiteY0" fmla="*/ 0 h 6481907"/>
              <a:gd name="connsiteX1" fmla="*/ 4899938 w 5216303"/>
              <a:gd name="connsiteY1" fmla="*/ 0 h 6481907"/>
              <a:gd name="connsiteX2" fmla="*/ 5104436 w 5216303"/>
              <a:gd name="connsiteY2" fmla="*/ 204498 h 6481907"/>
              <a:gd name="connsiteX3" fmla="*/ 5216303 w 5216303"/>
              <a:gd name="connsiteY3" fmla="*/ 6481907 h 6481907"/>
              <a:gd name="connsiteX4" fmla="*/ 379637 w 5216303"/>
              <a:gd name="connsiteY4" fmla="*/ 6447216 h 6481907"/>
              <a:gd name="connsiteX5" fmla="*/ 0 w 5216303"/>
              <a:gd name="connsiteY5" fmla="*/ 0 h 6481907"/>
              <a:gd name="connsiteX0" fmla="*/ 0 w 5216303"/>
              <a:gd name="connsiteY0" fmla="*/ 699039 h 7180946"/>
              <a:gd name="connsiteX1" fmla="*/ 5104436 w 5216303"/>
              <a:gd name="connsiteY1" fmla="*/ 903537 h 7180946"/>
              <a:gd name="connsiteX2" fmla="*/ 5216303 w 5216303"/>
              <a:gd name="connsiteY2" fmla="*/ 7180946 h 7180946"/>
              <a:gd name="connsiteX3" fmla="*/ 379637 w 5216303"/>
              <a:gd name="connsiteY3" fmla="*/ 7146255 h 7180946"/>
              <a:gd name="connsiteX4" fmla="*/ 0 w 5216303"/>
              <a:gd name="connsiteY4" fmla="*/ 699039 h 7180946"/>
              <a:gd name="connsiteX0" fmla="*/ 0 w 5216303"/>
              <a:gd name="connsiteY0" fmla="*/ 460787 h 6942694"/>
              <a:gd name="connsiteX1" fmla="*/ 5104436 w 5216303"/>
              <a:gd name="connsiteY1" fmla="*/ 665285 h 6942694"/>
              <a:gd name="connsiteX2" fmla="*/ 5216303 w 5216303"/>
              <a:gd name="connsiteY2" fmla="*/ 6942694 h 6942694"/>
              <a:gd name="connsiteX3" fmla="*/ 379637 w 5216303"/>
              <a:gd name="connsiteY3" fmla="*/ 6908003 h 6942694"/>
              <a:gd name="connsiteX4" fmla="*/ 0 w 5216303"/>
              <a:gd name="connsiteY4" fmla="*/ 460787 h 6942694"/>
              <a:gd name="connsiteX0" fmla="*/ 0 w 5216303"/>
              <a:gd name="connsiteY0" fmla="*/ 101063 h 6582970"/>
              <a:gd name="connsiteX1" fmla="*/ 5104436 w 5216303"/>
              <a:gd name="connsiteY1" fmla="*/ 305561 h 6582970"/>
              <a:gd name="connsiteX2" fmla="*/ 5216303 w 5216303"/>
              <a:gd name="connsiteY2" fmla="*/ 6582970 h 6582970"/>
              <a:gd name="connsiteX3" fmla="*/ 379637 w 5216303"/>
              <a:gd name="connsiteY3" fmla="*/ 6548279 h 6582970"/>
              <a:gd name="connsiteX4" fmla="*/ 0 w 5216303"/>
              <a:gd name="connsiteY4" fmla="*/ 101063 h 6582970"/>
              <a:gd name="connsiteX0" fmla="*/ 0 w 5216303"/>
              <a:gd name="connsiteY0" fmla="*/ -1 h 6481906"/>
              <a:gd name="connsiteX1" fmla="*/ 5104436 w 5216303"/>
              <a:gd name="connsiteY1" fmla="*/ 204497 h 6481906"/>
              <a:gd name="connsiteX2" fmla="*/ 5216303 w 5216303"/>
              <a:gd name="connsiteY2" fmla="*/ 6481906 h 6481906"/>
              <a:gd name="connsiteX3" fmla="*/ 379637 w 5216303"/>
              <a:gd name="connsiteY3" fmla="*/ 6447215 h 6481906"/>
              <a:gd name="connsiteX4" fmla="*/ 0 w 5216303"/>
              <a:gd name="connsiteY4" fmla="*/ -1 h 6481906"/>
              <a:gd name="connsiteX0" fmla="*/ 0 w 5216303"/>
              <a:gd name="connsiteY0" fmla="*/ 1 h 6481908"/>
              <a:gd name="connsiteX1" fmla="*/ 5104436 w 5216303"/>
              <a:gd name="connsiteY1" fmla="*/ 204499 h 6481908"/>
              <a:gd name="connsiteX2" fmla="*/ 5216303 w 5216303"/>
              <a:gd name="connsiteY2" fmla="*/ 6481908 h 6481908"/>
              <a:gd name="connsiteX3" fmla="*/ 379637 w 5216303"/>
              <a:gd name="connsiteY3" fmla="*/ 6447217 h 6481908"/>
              <a:gd name="connsiteX4" fmla="*/ 0 w 5216303"/>
              <a:gd name="connsiteY4" fmla="*/ 1 h 6481908"/>
              <a:gd name="connsiteX0" fmla="*/ 0 w 5180261"/>
              <a:gd name="connsiteY0" fmla="*/ 0 h 6284301"/>
              <a:gd name="connsiteX1" fmla="*/ 5068394 w 5180261"/>
              <a:gd name="connsiteY1" fmla="*/ 6892 h 6284301"/>
              <a:gd name="connsiteX2" fmla="*/ 5180261 w 5180261"/>
              <a:gd name="connsiteY2" fmla="*/ 6284301 h 6284301"/>
              <a:gd name="connsiteX3" fmla="*/ 343595 w 5180261"/>
              <a:gd name="connsiteY3" fmla="*/ 6249610 h 6284301"/>
              <a:gd name="connsiteX4" fmla="*/ 0 w 5180261"/>
              <a:gd name="connsiteY4" fmla="*/ 0 h 6284301"/>
              <a:gd name="connsiteX0" fmla="*/ 0 w 5180261"/>
              <a:gd name="connsiteY0" fmla="*/ 0 h 6284301"/>
              <a:gd name="connsiteX1" fmla="*/ 5068394 w 5180261"/>
              <a:gd name="connsiteY1" fmla="*/ 6892 h 6284301"/>
              <a:gd name="connsiteX2" fmla="*/ 5180261 w 5180261"/>
              <a:gd name="connsiteY2" fmla="*/ 6284301 h 6284301"/>
              <a:gd name="connsiteX3" fmla="*/ 343595 w 5180261"/>
              <a:gd name="connsiteY3" fmla="*/ 6249610 h 6284301"/>
              <a:gd name="connsiteX4" fmla="*/ 0 w 5180261"/>
              <a:gd name="connsiteY4" fmla="*/ 0 h 6284301"/>
              <a:gd name="connsiteX0" fmla="*/ 0 w 5180261"/>
              <a:gd name="connsiteY0" fmla="*/ 0 h 6284301"/>
              <a:gd name="connsiteX1" fmla="*/ 5068394 w 5180261"/>
              <a:gd name="connsiteY1" fmla="*/ 6892 h 6284301"/>
              <a:gd name="connsiteX2" fmla="*/ 5180261 w 5180261"/>
              <a:gd name="connsiteY2" fmla="*/ 6284301 h 6284301"/>
              <a:gd name="connsiteX3" fmla="*/ 631927 w 5180261"/>
              <a:gd name="connsiteY3" fmla="*/ 6249610 h 6284301"/>
              <a:gd name="connsiteX4" fmla="*/ 0 w 5180261"/>
              <a:gd name="connsiteY4" fmla="*/ 0 h 6284301"/>
              <a:gd name="connsiteX0" fmla="*/ 0 w 5252344"/>
              <a:gd name="connsiteY0" fmla="*/ 0 h 6264540"/>
              <a:gd name="connsiteX1" fmla="*/ 5068394 w 5252344"/>
              <a:gd name="connsiteY1" fmla="*/ 6892 h 6264540"/>
              <a:gd name="connsiteX2" fmla="*/ 5252344 w 5252344"/>
              <a:gd name="connsiteY2" fmla="*/ 6264540 h 6264540"/>
              <a:gd name="connsiteX3" fmla="*/ 631927 w 5252344"/>
              <a:gd name="connsiteY3" fmla="*/ 6249610 h 6264540"/>
              <a:gd name="connsiteX4" fmla="*/ 0 w 5252344"/>
              <a:gd name="connsiteY4" fmla="*/ 0 h 6264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52344" h="6264540">
                <a:moveTo>
                  <a:pt x="0" y="0"/>
                </a:moveTo>
                <a:cubicBezTo>
                  <a:pt x="1761548" y="140620"/>
                  <a:pt x="3378929" y="4595"/>
                  <a:pt x="5068394" y="6892"/>
                </a:cubicBezTo>
                <a:lnTo>
                  <a:pt x="5252344" y="6264540"/>
                </a:lnTo>
                <a:lnTo>
                  <a:pt x="631927" y="624961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E8C307D1-BD89-01E6-7DA9-3410C0E75060}"/>
              </a:ext>
            </a:extLst>
          </p:cNvPr>
          <p:cNvGrpSpPr/>
          <p:nvPr/>
        </p:nvGrpSpPr>
        <p:grpSpPr>
          <a:xfrm>
            <a:off x="-2765688" y="4629972"/>
            <a:ext cx="594107" cy="3293535"/>
            <a:chOff x="6079104" y="3235805"/>
            <a:chExt cx="594107" cy="3293535"/>
          </a:xfrm>
          <a:scene3d>
            <a:camera prst="perspectiveFront"/>
            <a:lightRig rig="threePt" dir="t"/>
          </a:scene3d>
        </p:grpSpPr>
        <p:grpSp>
          <p:nvGrpSpPr>
            <p:cNvPr id="1025" name="Group 1024">
              <a:extLst>
                <a:ext uri="{FF2B5EF4-FFF2-40B4-BE49-F238E27FC236}">
                  <a16:creationId xmlns:a16="http://schemas.microsoft.com/office/drawing/2014/main" id="{A1D47367-DAE3-CBD2-415D-A69A60B80B7D}"/>
                </a:ext>
              </a:extLst>
            </p:cNvPr>
            <p:cNvGrpSpPr/>
            <p:nvPr/>
          </p:nvGrpSpPr>
          <p:grpSpPr>
            <a:xfrm rot="335740">
              <a:off x="6387756" y="3235805"/>
              <a:ext cx="285455" cy="320142"/>
              <a:chOff x="6028832" y="3044304"/>
              <a:chExt cx="285455" cy="320142"/>
            </a:xfrm>
          </p:grpSpPr>
          <p:sp>
            <p:nvSpPr>
              <p:cNvPr id="1040" name="Rectangle 1039">
                <a:extLst>
                  <a:ext uri="{FF2B5EF4-FFF2-40B4-BE49-F238E27FC236}">
                    <a16:creationId xmlns:a16="http://schemas.microsoft.com/office/drawing/2014/main" id="{1CD696B2-3BEA-8F33-B5B0-5DF89D52BE22}"/>
                  </a:ext>
                </a:extLst>
              </p:cNvPr>
              <p:cNvSpPr/>
              <p:nvPr/>
            </p:nvSpPr>
            <p:spPr>
              <a:xfrm rot="16200000">
                <a:off x="6117600" y="3061220"/>
                <a:ext cx="213603" cy="17977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1" name="Arc 1040">
                <a:extLst>
                  <a:ext uri="{FF2B5EF4-FFF2-40B4-BE49-F238E27FC236}">
                    <a16:creationId xmlns:a16="http://schemas.microsoft.com/office/drawing/2014/main" id="{C14F43B4-A179-C4EF-9E40-166E6EB1BA5E}"/>
                  </a:ext>
                </a:extLst>
              </p:cNvPr>
              <p:cNvSpPr/>
              <p:nvPr/>
            </p:nvSpPr>
            <p:spPr>
              <a:xfrm rot="21329122">
                <a:off x="6028832" y="3110403"/>
                <a:ext cx="228589" cy="254043"/>
              </a:xfrm>
              <a:prstGeom prst="arc">
                <a:avLst>
                  <a:gd name="adj1" fmla="val 6246832"/>
                  <a:gd name="adj2" fmla="val 18894665"/>
                </a:avLst>
              </a:prstGeom>
              <a:ln w="76200">
                <a:gradFill>
                  <a:gsLst>
                    <a:gs pos="0">
                      <a:schemeClr val="tx1"/>
                    </a:gs>
                    <a:gs pos="40000">
                      <a:schemeClr val="bg1"/>
                    </a:gs>
                    <a:gs pos="7700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027" name="Group 1026">
              <a:extLst>
                <a:ext uri="{FF2B5EF4-FFF2-40B4-BE49-F238E27FC236}">
                  <a16:creationId xmlns:a16="http://schemas.microsoft.com/office/drawing/2014/main" id="{49E4B89A-282E-4EE7-DFE6-1C4418C2F977}"/>
                </a:ext>
              </a:extLst>
            </p:cNvPr>
            <p:cNvGrpSpPr/>
            <p:nvPr/>
          </p:nvGrpSpPr>
          <p:grpSpPr>
            <a:xfrm>
              <a:off x="6079104" y="6209198"/>
              <a:ext cx="285455" cy="320142"/>
              <a:chOff x="6028832" y="3044304"/>
              <a:chExt cx="285455" cy="320142"/>
            </a:xfrm>
          </p:grpSpPr>
          <p:sp>
            <p:nvSpPr>
              <p:cNvPr id="1038" name="Rectangle 1037">
                <a:extLst>
                  <a:ext uri="{FF2B5EF4-FFF2-40B4-BE49-F238E27FC236}">
                    <a16:creationId xmlns:a16="http://schemas.microsoft.com/office/drawing/2014/main" id="{82DC07D4-9E18-7B4E-27BC-E2808BFEE1E3}"/>
                  </a:ext>
                </a:extLst>
              </p:cNvPr>
              <p:cNvSpPr/>
              <p:nvPr/>
            </p:nvSpPr>
            <p:spPr>
              <a:xfrm rot="16200000">
                <a:off x="6117600" y="3061220"/>
                <a:ext cx="213603" cy="17977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9" name="Arc 1038">
                <a:extLst>
                  <a:ext uri="{FF2B5EF4-FFF2-40B4-BE49-F238E27FC236}">
                    <a16:creationId xmlns:a16="http://schemas.microsoft.com/office/drawing/2014/main" id="{0230C327-DC68-B382-5289-985DBAEEF9AA}"/>
                  </a:ext>
                </a:extLst>
              </p:cNvPr>
              <p:cNvSpPr/>
              <p:nvPr/>
            </p:nvSpPr>
            <p:spPr>
              <a:xfrm rot="21329122">
                <a:off x="6028832" y="3110403"/>
                <a:ext cx="228589" cy="254043"/>
              </a:xfrm>
              <a:prstGeom prst="arc">
                <a:avLst>
                  <a:gd name="adj1" fmla="val 6246832"/>
                  <a:gd name="adj2" fmla="val 18894665"/>
                </a:avLst>
              </a:prstGeom>
              <a:ln w="76200">
                <a:gradFill>
                  <a:gsLst>
                    <a:gs pos="0">
                      <a:schemeClr val="tx1"/>
                    </a:gs>
                    <a:gs pos="40000">
                      <a:schemeClr val="bg1"/>
                    </a:gs>
                    <a:gs pos="7700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028" name="Group 1027">
              <a:extLst>
                <a:ext uri="{FF2B5EF4-FFF2-40B4-BE49-F238E27FC236}">
                  <a16:creationId xmlns:a16="http://schemas.microsoft.com/office/drawing/2014/main" id="{F4A01A53-BCFC-DA89-4AA7-B444F3077BAB}"/>
                </a:ext>
              </a:extLst>
            </p:cNvPr>
            <p:cNvGrpSpPr/>
            <p:nvPr/>
          </p:nvGrpSpPr>
          <p:grpSpPr>
            <a:xfrm>
              <a:off x="6340177" y="3916274"/>
              <a:ext cx="285455" cy="320142"/>
              <a:chOff x="6028832" y="3044304"/>
              <a:chExt cx="285455" cy="320142"/>
            </a:xfrm>
          </p:grpSpPr>
          <p:sp>
            <p:nvSpPr>
              <p:cNvPr id="1036" name="Rectangle 1035">
                <a:extLst>
                  <a:ext uri="{FF2B5EF4-FFF2-40B4-BE49-F238E27FC236}">
                    <a16:creationId xmlns:a16="http://schemas.microsoft.com/office/drawing/2014/main" id="{BC408355-B448-3301-9948-951E998E455B}"/>
                  </a:ext>
                </a:extLst>
              </p:cNvPr>
              <p:cNvSpPr/>
              <p:nvPr/>
            </p:nvSpPr>
            <p:spPr>
              <a:xfrm rot="16200000">
                <a:off x="6117600" y="3061220"/>
                <a:ext cx="213603" cy="17977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7" name="Arc 1036">
                <a:extLst>
                  <a:ext uri="{FF2B5EF4-FFF2-40B4-BE49-F238E27FC236}">
                    <a16:creationId xmlns:a16="http://schemas.microsoft.com/office/drawing/2014/main" id="{1251D155-32F4-EBEB-D7C2-6AA22067A826}"/>
                  </a:ext>
                </a:extLst>
              </p:cNvPr>
              <p:cNvSpPr/>
              <p:nvPr/>
            </p:nvSpPr>
            <p:spPr>
              <a:xfrm rot="21329122">
                <a:off x="6028832" y="3110403"/>
                <a:ext cx="228589" cy="254043"/>
              </a:xfrm>
              <a:prstGeom prst="arc">
                <a:avLst>
                  <a:gd name="adj1" fmla="val 6246832"/>
                  <a:gd name="adj2" fmla="val 18894665"/>
                </a:avLst>
              </a:prstGeom>
              <a:ln w="76200">
                <a:gradFill>
                  <a:gsLst>
                    <a:gs pos="0">
                      <a:schemeClr val="tx1"/>
                    </a:gs>
                    <a:gs pos="40000">
                      <a:schemeClr val="bg1"/>
                    </a:gs>
                    <a:gs pos="7700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029" name="Group 1028">
              <a:extLst>
                <a:ext uri="{FF2B5EF4-FFF2-40B4-BE49-F238E27FC236}">
                  <a16:creationId xmlns:a16="http://schemas.microsoft.com/office/drawing/2014/main" id="{C9D6418A-C0D1-C804-87C7-D5BD05EE6EC8}"/>
                </a:ext>
              </a:extLst>
            </p:cNvPr>
            <p:cNvGrpSpPr/>
            <p:nvPr/>
          </p:nvGrpSpPr>
          <p:grpSpPr>
            <a:xfrm>
              <a:off x="6224402" y="4629973"/>
              <a:ext cx="285455" cy="320142"/>
              <a:chOff x="6028832" y="3044304"/>
              <a:chExt cx="285455" cy="320142"/>
            </a:xfrm>
          </p:grpSpPr>
          <p:sp>
            <p:nvSpPr>
              <p:cNvPr id="1034" name="Rectangle 1033">
                <a:extLst>
                  <a:ext uri="{FF2B5EF4-FFF2-40B4-BE49-F238E27FC236}">
                    <a16:creationId xmlns:a16="http://schemas.microsoft.com/office/drawing/2014/main" id="{0C78DC98-2D88-C2E7-4027-4FF3686CC633}"/>
                  </a:ext>
                </a:extLst>
              </p:cNvPr>
              <p:cNvSpPr/>
              <p:nvPr/>
            </p:nvSpPr>
            <p:spPr>
              <a:xfrm rot="16200000">
                <a:off x="6117600" y="3061220"/>
                <a:ext cx="213603" cy="17977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5" name="Arc 1034">
                <a:extLst>
                  <a:ext uri="{FF2B5EF4-FFF2-40B4-BE49-F238E27FC236}">
                    <a16:creationId xmlns:a16="http://schemas.microsoft.com/office/drawing/2014/main" id="{AD741D0E-FD55-22AD-C719-6B0ED1014954}"/>
                  </a:ext>
                </a:extLst>
              </p:cNvPr>
              <p:cNvSpPr/>
              <p:nvPr/>
            </p:nvSpPr>
            <p:spPr>
              <a:xfrm rot="21329122">
                <a:off x="6028832" y="3110403"/>
                <a:ext cx="228589" cy="254043"/>
              </a:xfrm>
              <a:prstGeom prst="arc">
                <a:avLst>
                  <a:gd name="adj1" fmla="val 6246832"/>
                  <a:gd name="adj2" fmla="val 18894665"/>
                </a:avLst>
              </a:prstGeom>
              <a:ln w="76200">
                <a:gradFill>
                  <a:gsLst>
                    <a:gs pos="0">
                      <a:schemeClr val="tx1"/>
                    </a:gs>
                    <a:gs pos="40000">
                      <a:schemeClr val="bg1"/>
                    </a:gs>
                    <a:gs pos="7700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031" name="Group 1030">
              <a:extLst>
                <a:ext uri="{FF2B5EF4-FFF2-40B4-BE49-F238E27FC236}">
                  <a16:creationId xmlns:a16="http://schemas.microsoft.com/office/drawing/2014/main" id="{F8E4F668-AC38-2133-E1E2-1D747E2A79D1}"/>
                </a:ext>
              </a:extLst>
            </p:cNvPr>
            <p:cNvGrpSpPr/>
            <p:nvPr/>
          </p:nvGrpSpPr>
          <p:grpSpPr>
            <a:xfrm>
              <a:off x="6142261" y="5427544"/>
              <a:ext cx="285455" cy="320142"/>
              <a:chOff x="6028832" y="3044304"/>
              <a:chExt cx="285455" cy="320142"/>
            </a:xfrm>
          </p:grpSpPr>
          <p:sp>
            <p:nvSpPr>
              <p:cNvPr id="1032" name="Rectangle 1031">
                <a:extLst>
                  <a:ext uri="{FF2B5EF4-FFF2-40B4-BE49-F238E27FC236}">
                    <a16:creationId xmlns:a16="http://schemas.microsoft.com/office/drawing/2014/main" id="{777E67AC-D292-4473-B00F-D604C1846C5A}"/>
                  </a:ext>
                </a:extLst>
              </p:cNvPr>
              <p:cNvSpPr/>
              <p:nvPr/>
            </p:nvSpPr>
            <p:spPr>
              <a:xfrm rot="16200000">
                <a:off x="6117600" y="3061220"/>
                <a:ext cx="213603" cy="17977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3" name="Arc 1032">
                <a:extLst>
                  <a:ext uri="{FF2B5EF4-FFF2-40B4-BE49-F238E27FC236}">
                    <a16:creationId xmlns:a16="http://schemas.microsoft.com/office/drawing/2014/main" id="{5586DAF5-5CE6-A4E7-C008-0199E8DD2E6C}"/>
                  </a:ext>
                </a:extLst>
              </p:cNvPr>
              <p:cNvSpPr/>
              <p:nvPr/>
            </p:nvSpPr>
            <p:spPr>
              <a:xfrm rot="21329122">
                <a:off x="6028832" y="3110403"/>
                <a:ext cx="228589" cy="254043"/>
              </a:xfrm>
              <a:prstGeom prst="arc">
                <a:avLst>
                  <a:gd name="adj1" fmla="val 6246832"/>
                  <a:gd name="adj2" fmla="val 18894665"/>
                </a:avLst>
              </a:prstGeom>
              <a:ln w="76200">
                <a:gradFill>
                  <a:gsLst>
                    <a:gs pos="0">
                      <a:schemeClr val="tx1"/>
                    </a:gs>
                    <a:gs pos="40000">
                      <a:schemeClr val="bg1"/>
                    </a:gs>
                    <a:gs pos="7700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2C221F8B-6F63-EEAA-CCD7-1421FD36214B}"/>
              </a:ext>
            </a:extLst>
          </p:cNvPr>
          <p:cNvSpPr/>
          <p:nvPr/>
        </p:nvSpPr>
        <p:spPr>
          <a:xfrm rot="257589" flipV="1">
            <a:off x="3007131" y="2837428"/>
            <a:ext cx="3373568" cy="3863617"/>
          </a:xfrm>
          <a:custGeom>
            <a:avLst/>
            <a:gdLst>
              <a:gd name="connsiteX0" fmla="*/ 0 w 5104436"/>
              <a:gd name="connsiteY0" fmla="*/ 0 h 6568633"/>
              <a:gd name="connsiteX1" fmla="*/ 4899938 w 5104436"/>
              <a:gd name="connsiteY1" fmla="*/ 0 h 6568633"/>
              <a:gd name="connsiteX2" fmla="*/ 5104436 w 5104436"/>
              <a:gd name="connsiteY2" fmla="*/ 204498 h 6568633"/>
              <a:gd name="connsiteX3" fmla="*/ 5104436 w 5104436"/>
              <a:gd name="connsiteY3" fmla="*/ 6364135 h 6568633"/>
              <a:gd name="connsiteX4" fmla="*/ 4899938 w 5104436"/>
              <a:gd name="connsiteY4" fmla="*/ 6568633 h 6568633"/>
              <a:gd name="connsiteX5" fmla="*/ 0 w 5104436"/>
              <a:gd name="connsiteY5" fmla="*/ 6568633 h 6568633"/>
              <a:gd name="connsiteX0" fmla="*/ 0 w 5104436"/>
              <a:gd name="connsiteY0" fmla="*/ 0 h 6607177"/>
              <a:gd name="connsiteX1" fmla="*/ 4899938 w 5104436"/>
              <a:gd name="connsiteY1" fmla="*/ 0 h 6607177"/>
              <a:gd name="connsiteX2" fmla="*/ 5104436 w 5104436"/>
              <a:gd name="connsiteY2" fmla="*/ 204498 h 6607177"/>
              <a:gd name="connsiteX3" fmla="*/ 5104436 w 5104436"/>
              <a:gd name="connsiteY3" fmla="*/ 6364135 h 6607177"/>
              <a:gd name="connsiteX4" fmla="*/ 4899938 w 5104436"/>
              <a:gd name="connsiteY4" fmla="*/ 6568633 h 6607177"/>
              <a:gd name="connsiteX5" fmla="*/ 0 w 5104436"/>
              <a:gd name="connsiteY5" fmla="*/ 6568633 h 6607177"/>
              <a:gd name="connsiteX6" fmla="*/ 0 w 5104436"/>
              <a:gd name="connsiteY6" fmla="*/ 0 h 6607177"/>
              <a:gd name="connsiteX0" fmla="*/ 0 w 5104436"/>
              <a:gd name="connsiteY0" fmla="*/ 0 h 6607177"/>
              <a:gd name="connsiteX1" fmla="*/ 4899938 w 5104436"/>
              <a:gd name="connsiteY1" fmla="*/ 0 h 6607177"/>
              <a:gd name="connsiteX2" fmla="*/ 5104436 w 5104436"/>
              <a:gd name="connsiteY2" fmla="*/ 204498 h 6607177"/>
              <a:gd name="connsiteX3" fmla="*/ 5104436 w 5104436"/>
              <a:gd name="connsiteY3" fmla="*/ 6364135 h 6607177"/>
              <a:gd name="connsiteX4" fmla="*/ 4899938 w 5104436"/>
              <a:gd name="connsiteY4" fmla="*/ 6568633 h 6607177"/>
              <a:gd name="connsiteX5" fmla="*/ 0 w 5104436"/>
              <a:gd name="connsiteY5" fmla="*/ 6568633 h 6607177"/>
              <a:gd name="connsiteX6" fmla="*/ 0 w 5104436"/>
              <a:gd name="connsiteY6" fmla="*/ 0 h 6607177"/>
              <a:gd name="connsiteX0" fmla="*/ 0 w 5104436"/>
              <a:gd name="connsiteY0" fmla="*/ 0 h 6607177"/>
              <a:gd name="connsiteX1" fmla="*/ 4899938 w 5104436"/>
              <a:gd name="connsiteY1" fmla="*/ 0 h 6607177"/>
              <a:gd name="connsiteX2" fmla="*/ 5104436 w 5104436"/>
              <a:gd name="connsiteY2" fmla="*/ 204498 h 6607177"/>
              <a:gd name="connsiteX3" fmla="*/ 5104436 w 5104436"/>
              <a:gd name="connsiteY3" fmla="*/ 6364135 h 6607177"/>
              <a:gd name="connsiteX4" fmla="*/ 4899938 w 5104436"/>
              <a:gd name="connsiteY4" fmla="*/ 6568633 h 6607177"/>
              <a:gd name="connsiteX5" fmla="*/ 0 w 5104436"/>
              <a:gd name="connsiteY5" fmla="*/ 6568633 h 6607177"/>
              <a:gd name="connsiteX6" fmla="*/ 0 w 5104436"/>
              <a:gd name="connsiteY6" fmla="*/ 0 h 6607177"/>
              <a:gd name="connsiteX0" fmla="*/ 0 w 5104436"/>
              <a:gd name="connsiteY0" fmla="*/ 0 h 6634554"/>
              <a:gd name="connsiteX1" fmla="*/ 4899938 w 5104436"/>
              <a:gd name="connsiteY1" fmla="*/ 0 h 6634554"/>
              <a:gd name="connsiteX2" fmla="*/ 5104436 w 5104436"/>
              <a:gd name="connsiteY2" fmla="*/ 204498 h 6634554"/>
              <a:gd name="connsiteX3" fmla="*/ 5104436 w 5104436"/>
              <a:gd name="connsiteY3" fmla="*/ 6364135 h 6634554"/>
              <a:gd name="connsiteX4" fmla="*/ 4899938 w 5104436"/>
              <a:gd name="connsiteY4" fmla="*/ 6568633 h 6634554"/>
              <a:gd name="connsiteX5" fmla="*/ 221455 w 5104436"/>
              <a:gd name="connsiteY5" fmla="*/ 6603324 h 6634554"/>
              <a:gd name="connsiteX6" fmla="*/ 0 w 5104436"/>
              <a:gd name="connsiteY6" fmla="*/ 0 h 6634554"/>
              <a:gd name="connsiteX0" fmla="*/ 0 w 5104436"/>
              <a:gd name="connsiteY0" fmla="*/ 0 h 6634554"/>
              <a:gd name="connsiteX1" fmla="*/ 4899938 w 5104436"/>
              <a:gd name="connsiteY1" fmla="*/ 0 h 6634554"/>
              <a:gd name="connsiteX2" fmla="*/ 5104436 w 5104436"/>
              <a:gd name="connsiteY2" fmla="*/ 204498 h 6634554"/>
              <a:gd name="connsiteX3" fmla="*/ 4899938 w 5104436"/>
              <a:gd name="connsiteY3" fmla="*/ 6568633 h 6634554"/>
              <a:gd name="connsiteX4" fmla="*/ 221455 w 5104436"/>
              <a:gd name="connsiteY4" fmla="*/ 6603324 h 6634554"/>
              <a:gd name="connsiteX5" fmla="*/ 0 w 5104436"/>
              <a:gd name="connsiteY5" fmla="*/ 0 h 6634554"/>
              <a:gd name="connsiteX0" fmla="*/ 0 w 5216303"/>
              <a:gd name="connsiteY0" fmla="*/ 0 h 6624464"/>
              <a:gd name="connsiteX1" fmla="*/ 4899938 w 5216303"/>
              <a:gd name="connsiteY1" fmla="*/ 0 h 6624464"/>
              <a:gd name="connsiteX2" fmla="*/ 5104436 w 5216303"/>
              <a:gd name="connsiteY2" fmla="*/ 204498 h 6624464"/>
              <a:gd name="connsiteX3" fmla="*/ 5216303 w 5216303"/>
              <a:gd name="connsiteY3" fmla="*/ 6481907 h 6624464"/>
              <a:gd name="connsiteX4" fmla="*/ 221455 w 5216303"/>
              <a:gd name="connsiteY4" fmla="*/ 6603324 h 6624464"/>
              <a:gd name="connsiteX5" fmla="*/ 0 w 5216303"/>
              <a:gd name="connsiteY5" fmla="*/ 0 h 6624464"/>
              <a:gd name="connsiteX0" fmla="*/ 0 w 5216303"/>
              <a:gd name="connsiteY0" fmla="*/ 0 h 6481907"/>
              <a:gd name="connsiteX1" fmla="*/ 4899938 w 5216303"/>
              <a:gd name="connsiteY1" fmla="*/ 0 h 6481907"/>
              <a:gd name="connsiteX2" fmla="*/ 5104436 w 5216303"/>
              <a:gd name="connsiteY2" fmla="*/ 204498 h 6481907"/>
              <a:gd name="connsiteX3" fmla="*/ 5216303 w 5216303"/>
              <a:gd name="connsiteY3" fmla="*/ 6481907 h 6481907"/>
              <a:gd name="connsiteX4" fmla="*/ 379637 w 5216303"/>
              <a:gd name="connsiteY4" fmla="*/ 6447216 h 6481907"/>
              <a:gd name="connsiteX5" fmla="*/ 0 w 5216303"/>
              <a:gd name="connsiteY5" fmla="*/ 0 h 6481907"/>
              <a:gd name="connsiteX0" fmla="*/ 0 w 5216303"/>
              <a:gd name="connsiteY0" fmla="*/ 0 h 6481907"/>
              <a:gd name="connsiteX1" fmla="*/ 4899938 w 5216303"/>
              <a:gd name="connsiteY1" fmla="*/ 0 h 6481907"/>
              <a:gd name="connsiteX2" fmla="*/ 5104436 w 5216303"/>
              <a:gd name="connsiteY2" fmla="*/ 204498 h 6481907"/>
              <a:gd name="connsiteX3" fmla="*/ 5216303 w 5216303"/>
              <a:gd name="connsiteY3" fmla="*/ 6481907 h 6481907"/>
              <a:gd name="connsiteX4" fmla="*/ 379637 w 5216303"/>
              <a:gd name="connsiteY4" fmla="*/ 6447216 h 6481907"/>
              <a:gd name="connsiteX5" fmla="*/ 0 w 5216303"/>
              <a:gd name="connsiteY5" fmla="*/ 0 h 6481907"/>
              <a:gd name="connsiteX0" fmla="*/ 0 w 5216303"/>
              <a:gd name="connsiteY0" fmla="*/ 699039 h 7180946"/>
              <a:gd name="connsiteX1" fmla="*/ 5104436 w 5216303"/>
              <a:gd name="connsiteY1" fmla="*/ 903537 h 7180946"/>
              <a:gd name="connsiteX2" fmla="*/ 5216303 w 5216303"/>
              <a:gd name="connsiteY2" fmla="*/ 7180946 h 7180946"/>
              <a:gd name="connsiteX3" fmla="*/ 379637 w 5216303"/>
              <a:gd name="connsiteY3" fmla="*/ 7146255 h 7180946"/>
              <a:gd name="connsiteX4" fmla="*/ 0 w 5216303"/>
              <a:gd name="connsiteY4" fmla="*/ 699039 h 7180946"/>
              <a:gd name="connsiteX0" fmla="*/ 0 w 5216303"/>
              <a:gd name="connsiteY0" fmla="*/ 460787 h 6942694"/>
              <a:gd name="connsiteX1" fmla="*/ 5104436 w 5216303"/>
              <a:gd name="connsiteY1" fmla="*/ 665285 h 6942694"/>
              <a:gd name="connsiteX2" fmla="*/ 5216303 w 5216303"/>
              <a:gd name="connsiteY2" fmla="*/ 6942694 h 6942694"/>
              <a:gd name="connsiteX3" fmla="*/ 379637 w 5216303"/>
              <a:gd name="connsiteY3" fmla="*/ 6908003 h 6942694"/>
              <a:gd name="connsiteX4" fmla="*/ 0 w 5216303"/>
              <a:gd name="connsiteY4" fmla="*/ 460787 h 6942694"/>
              <a:gd name="connsiteX0" fmla="*/ 0 w 5216303"/>
              <a:gd name="connsiteY0" fmla="*/ 101063 h 6582970"/>
              <a:gd name="connsiteX1" fmla="*/ 5104436 w 5216303"/>
              <a:gd name="connsiteY1" fmla="*/ 305561 h 6582970"/>
              <a:gd name="connsiteX2" fmla="*/ 5216303 w 5216303"/>
              <a:gd name="connsiteY2" fmla="*/ 6582970 h 6582970"/>
              <a:gd name="connsiteX3" fmla="*/ 379637 w 5216303"/>
              <a:gd name="connsiteY3" fmla="*/ 6548279 h 6582970"/>
              <a:gd name="connsiteX4" fmla="*/ 0 w 5216303"/>
              <a:gd name="connsiteY4" fmla="*/ 101063 h 6582970"/>
              <a:gd name="connsiteX0" fmla="*/ 0 w 5216303"/>
              <a:gd name="connsiteY0" fmla="*/ -1 h 6481906"/>
              <a:gd name="connsiteX1" fmla="*/ 5104436 w 5216303"/>
              <a:gd name="connsiteY1" fmla="*/ 204497 h 6481906"/>
              <a:gd name="connsiteX2" fmla="*/ 5216303 w 5216303"/>
              <a:gd name="connsiteY2" fmla="*/ 6481906 h 6481906"/>
              <a:gd name="connsiteX3" fmla="*/ 379637 w 5216303"/>
              <a:gd name="connsiteY3" fmla="*/ 6447215 h 6481906"/>
              <a:gd name="connsiteX4" fmla="*/ 0 w 5216303"/>
              <a:gd name="connsiteY4" fmla="*/ -1 h 6481906"/>
              <a:gd name="connsiteX0" fmla="*/ 0 w 5216303"/>
              <a:gd name="connsiteY0" fmla="*/ 1 h 6481908"/>
              <a:gd name="connsiteX1" fmla="*/ 5104436 w 5216303"/>
              <a:gd name="connsiteY1" fmla="*/ 204499 h 6481908"/>
              <a:gd name="connsiteX2" fmla="*/ 5216303 w 5216303"/>
              <a:gd name="connsiteY2" fmla="*/ 6481908 h 6481908"/>
              <a:gd name="connsiteX3" fmla="*/ 379637 w 5216303"/>
              <a:gd name="connsiteY3" fmla="*/ 6447217 h 6481908"/>
              <a:gd name="connsiteX4" fmla="*/ 0 w 5216303"/>
              <a:gd name="connsiteY4" fmla="*/ 1 h 6481908"/>
              <a:gd name="connsiteX0" fmla="*/ 0 w 5180261"/>
              <a:gd name="connsiteY0" fmla="*/ 0 h 6284301"/>
              <a:gd name="connsiteX1" fmla="*/ 5068394 w 5180261"/>
              <a:gd name="connsiteY1" fmla="*/ 6892 h 6284301"/>
              <a:gd name="connsiteX2" fmla="*/ 5180261 w 5180261"/>
              <a:gd name="connsiteY2" fmla="*/ 6284301 h 6284301"/>
              <a:gd name="connsiteX3" fmla="*/ 343595 w 5180261"/>
              <a:gd name="connsiteY3" fmla="*/ 6249610 h 6284301"/>
              <a:gd name="connsiteX4" fmla="*/ 0 w 5180261"/>
              <a:gd name="connsiteY4" fmla="*/ 0 h 6284301"/>
              <a:gd name="connsiteX0" fmla="*/ 0 w 5180261"/>
              <a:gd name="connsiteY0" fmla="*/ 0 h 6284301"/>
              <a:gd name="connsiteX1" fmla="*/ 5068394 w 5180261"/>
              <a:gd name="connsiteY1" fmla="*/ 6892 h 6284301"/>
              <a:gd name="connsiteX2" fmla="*/ 5180261 w 5180261"/>
              <a:gd name="connsiteY2" fmla="*/ 6284301 h 6284301"/>
              <a:gd name="connsiteX3" fmla="*/ 343595 w 5180261"/>
              <a:gd name="connsiteY3" fmla="*/ 6249610 h 6284301"/>
              <a:gd name="connsiteX4" fmla="*/ 0 w 5180261"/>
              <a:gd name="connsiteY4" fmla="*/ 0 h 6284301"/>
              <a:gd name="connsiteX0" fmla="*/ 0 w 5180261"/>
              <a:gd name="connsiteY0" fmla="*/ 0 h 6284301"/>
              <a:gd name="connsiteX1" fmla="*/ 5068394 w 5180261"/>
              <a:gd name="connsiteY1" fmla="*/ 6892 h 6284301"/>
              <a:gd name="connsiteX2" fmla="*/ 5180261 w 5180261"/>
              <a:gd name="connsiteY2" fmla="*/ 6284301 h 6284301"/>
              <a:gd name="connsiteX3" fmla="*/ 631927 w 5180261"/>
              <a:gd name="connsiteY3" fmla="*/ 6249610 h 6284301"/>
              <a:gd name="connsiteX4" fmla="*/ 0 w 5180261"/>
              <a:gd name="connsiteY4" fmla="*/ 0 h 6284301"/>
              <a:gd name="connsiteX0" fmla="*/ 0 w 5252344"/>
              <a:gd name="connsiteY0" fmla="*/ 0 h 6264540"/>
              <a:gd name="connsiteX1" fmla="*/ 5068394 w 5252344"/>
              <a:gd name="connsiteY1" fmla="*/ 6892 h 6264540"/>
              <a:gd name="connsiteX2" fmla="*/ 5252344 w 5252344"/>
              <a:gd name="connsiteY2" fmla="*/ 6264540 h 6264540"/>
              <a:gd name="connsiteX3" fmla="*/ 631927 w 5252344"/>
              <a:gd name="connsiteY3" fmla="*/ 6249610 h 6264540"/>
              <a:gd name="connsiteX4" fmla="*/ 0 w 5252344"/>
              <a:gd name="connsiteY4" fmla="*/ 0 h 6264540"/>
              <a:gd name="connsiteX0" fmla="*/ 0 w 5252344"/>
              <a:gd name="connsiteY0" fmla="*/ 0 h 6264540"/>
              <a:gd name="connsiteX1" fmla="*/ 5068394 w 5252344"/>
              <a:gd name="connsiteY1" fmla="*/ 6892 h 6264540"/>
              <a:gd name="connsiteX2" fmla="*/ 5252344 w 5252344"/>
              <a:gd name="connsiteY2" fmla="*/ 6264540 h 6264540"/>
              <a:gd name="connsiteX3" fmla="*/ 631927 w 5252344"/>
              <a:gd name="connsiteY3" fmla="*/ 6249610 h 6264540"/>
              <a:gd name="connsiteX4" fmla="*/ 0 w 5252344"/>
              <a:gd name="connsiteY4" fmla="*/ 0 h 6264540"/>
              <a:gd name="connsiteX0" fmla="*/ 0 w 5252344"/>
              <a:gd name="connsiteY0" fmla="*/ 0 h 6324846"/>
              <a:gd name="connsiteX1" fmla="*/ 5068394 w 5252344"/>
              <a:gd name="connsiteY1" fmla="*/ 6892 h 6324846"/>
              <a:gd name="connsiteX2" fmla="*/ 5252344 w 5252344"/>
              <a:gd name="connsiteY2" fmla="*/ 6264540 h 6324846"/>
              <a:gd name="connsiteX3" fmla="*/ 631927 w 5252344"/>
              <a:gd name="connsiteY3" fmla="*/ 6249610 h 6324846"/>
              <a:gd name="connsiteX4" fmla="*/ 0 w 5252344"/>
              <a:gd name="connsiteY4" fmla="*/ 0 h 6324846"/>
              <a:gd name="connsiteX0" fmla="*/ 0 w 5252344"/>
              <a:gd name="connsiteY0" fmla="*/ 0 h 6382760"/>
              <a:gd name="connsiteX1" fmla="*/ 5068394 w 5252344"/>
              <a:gd name="connsiteY1" fmla="*/ 6892 h 6382760"/>
              <a:gd name="connsiteX2" fmla="*/ 5252344 w 5252344"/>
              <a:gd name="connsiteY2" fmla="*/ 6264540 h 6382760"/>
              <a:gd name="connsiteX3" fmla="*/ 631927 w 5252344"/>
              <a:gd name="connsiteY3" fmla="*/ 6249610 h 6382760"/>
              <a:gd name="connsiteX4" fmla="*/ 0 w 5252344"/>
              <a:gd name="connsiteY4" fmla="*/ 0 h 6382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52344" h="6382760">
                <a:moveTo>
                  <a:pt x="0" y="0"/>
                </a:moveTo>
                <a:cubicBezTo>
                  <a:pt x="1793124" y="366857"/>
                  <a:pt x="3378929" y="4595"/>
                  <a:pt x="5068394" y="6892"/>
                </a:cubicBezTo>
                <a:lnTo>
                  <a:pt x="5252344" y="6264540"/>
                </a:lnTo>
                <a:cubicBezTo>
                  <a:pt x="3712205" y="6259563"/>
                  <a:pt x="2120956" y="6542830"/>
                  <a:pt x="631927" y="6249610"/>
                </a:cubicBezTo>
                <a:lnTo>
                  <a:pt x="0" y="0"/>
                </a:lnTo>
                <a:close/>
              </a:path>
            </a:pathLst>
          </a:custGeom>
          <a:pattFill prst="pct80">
            <a:fgClr>
              <a:srgbClr val="00B050"/>
            </a:fgClr>
            <a:bgClr>
              <a:schemeClr val="bg1"/>
            </a:bgClr>
          </a:patt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065" name="Freeform: Shape 1064">
            <a:extLst>
              <a:ext uri="{FF2B5EF4-FFF2-40B4-BE49-F238E27FC236}">
                <a16:creationId xmlns:a16="http://schemas.microsoft.com/office/drawing/2014/main" id="{02F63B95-E919-26FE-705C-EC48F02172D6}"/>
              </a:ext>
            </a:extLst>
          </p:cNvPr>
          <p:cNvSpPr/>
          <p:nvPr/>
        </p:nvSpPr>
        <p:spPr>
          <a:xfrm flipV="1">
            <a:off x="6189651" y="3082907"/>
            <a:ext cx="3265661" cy="3614423"/>
          </a:xfrm>
          <a:custGeom>
            <a:avLst/>
            <a:gdLst>
              <a:gd name="connsiteX0" fmla="*/ 0 w 5104436"/>
              <a:gd name="connsiteY0" fmla="*/ 0 h 6568633"/>
              <a:gd name="connsiteX1" fmla="*/ 4899938 w 5104436"/>
              <a:gd name="connsiteY1" fmla="*/ 0 h 6568633"/>
              <a:gd name="connsiteX2" fmla="*/ 5104436 w 5104436"/>
              <a:gd name="connsiteY2" fmla="*/ 204498 h 6568633"/>
              <a:gd name="connsiteX3" fmla="*/ 5104436 w 5104436"/>
              <a:gd name="connsiteY3" fmla="*/ 6364135 h 6568633"/>
              <a:gd name="connsiteX4" fmla="*/ 4899938 w 5104436"/>
              <a:gd name="connsiteY4" fmla="*/ 6568633 h 6568633"/>
              <a:gd name="connsiteX5" fmla="*/ 0 w 5104436"/>
              <a:gd name="connsiteY5" fmla="*/ 6568633 h 6568633"/>
              <a:gd name="connsiteX0" fmla="*/ 0 w 5104436"/>
              <a:gd name="connsiteY0" fmla="*/ 0 h 6607177"/>
              <a:gd name="connsiteX1" fmla="*/ 4899938 w 5104436"/>
              <a:gd name="connsiteY1" fmla="*/ 0 h 6607177"/>
              <a:gd name="connsiteX2" fmla="*/ 5104436 w 5104436"/>
              <a:gd name="connsiteY2" fmla="*/ 204498 h 6607177"/>
              <a:gd name="connsiteX3" fmla="*/ 5104436 w 5104436"/>
              <a:gd name="connsiteY3" fmla="*/ 6364135 h 6607177"/>
              <a:gd name="connsiteX4" fmla="*/ 4899938 w 5104436"/>
              <a:gd name="connsiteY4" fmla="*/ 6568633 h 6607177"/>
              <a:gd name="connsiteX5" fmla="*/ 0 w 5104436"/>
              <a:gd name="connsiteY5" fmla="*/ 6568633 h 6607177"/>
              <a:gd name="connsiteX6" fmla="*/ 0 w 5104436"/>
              <a:gd name="connsiteY6" fmla="*/ 0 h 6607177"/>
              <a:gd name="connsiteX0" fmla="*/ 0 w 5104436"/>
              <a:gd name="connsiteY0" fmla="*/ 0 h 6607177"/>
              <a:gd name="connsiteX1" fmla="*/ 4899938 w 5104436"/>
              <a:gd name="connsiteY1" fmla="*/ 0 h 6607177"/>
              <a:gd name="connsiteX2" fmla="*/ 5104436 w 5104436"/>
              <a:gd name="connsiteY2" fmla="*/ 204498 h 6607177"/>
              <a:gd name="connsiteX3" fmla="*/ 5104436 w 5104436"/>
              <a:gd name="connsiteY3" fmla="*/ 6364135 h 6607177"/>
              <a:gd name="connsiteX4" fmla="*/ 4899938 w 5104436"/>
              <a:gd name="connsiteY4" fmla="*/ 6568633 h 6607177"/>
              <a:gd name="connsiteX5" fmla="*/ 0 w 5104436"/>
              <a:gd name="connsiteY5" fmla="*/ 6568633 h 6607177"/>
              <a:gd name="connsiteX6" fmla="*/ 0 w 5104436"/>
              <a:gd name="connsiteY6" fmla="*/ 0 h 6607177"/>
              <a:gd name="connsiteX0" fmla="*/ 0 w 5104436"/>
              <a:gd name="connsiteY0" fmla="*/ 0 h 6607177"/>
              <a:gd name="connsiteX1" fmla="*/ 4899938 w 5104436"/>
              <a:gd name="connsiteY1" fmla="*/ 0 h 6607177"/>
              <a:gd name="connsiteX2" fmla="*/ 5104436 w 5104436"/>
              <a:gd name="connsiteY2" fmla="*/ 204498 h 6607177"/>
              <a:gd name="connsiteX3" fmla="*/ 5104436 w 5104436"/>
              <a:gd name="connsiteY3" fmla="*/ 6364135 h 6607177"/>
              <a:gd name="connsiteX4" fmla="*/ 4899938 w 5104436"/>
              <a:gd name="connsiteY4" fmla="*/ 6568633 h 6607177"/>
              <a:gd name="connsiteX5" fmla="*/ 0 w 5104436"/>
              <a:gd name="connsiteY5" fmla="*/ 6568633 h 6607177"/>
              <a:gd name="connsiteX6" fmla="*/ 0 w 5104436"/>
              <a:gd name="connsiteY6" fmla="*/ 0 h 6607177"/>
              <a:gd name="connsiteX0" fmla="*/ 0 w 5104436"/>
              <a:gd name="connsiteY0" fmla="*/ 0 h 6634554"/>
              <a:gd name="connsiteX1" fmla="*/ 4899938 w 5104436"/>
              <a:gd name="connsiteY1" fmla="*/ 0 h 6634554"/>
              <a:gd name="connsiteX2" fmla="*/ 5104436 w 5104436"/>
              <a:gd name="connsiteY2" fmla="*/ 204498 h 6634554"/>
              <a:gd name="connsiteX3" fmla="*/ 5104436 w 5104436"/>
              <a:gd name="connsiteY3" fmla="*/ 6364135 h 6634554"/>
              <a:gd name="connsiteX4" fmla="*/ 4899938 w 5104436"/>
              <a:gd name="connsiteY4" fmla="*/ 6568633 h 6634554"/>
              <a:gd name="connsiteX5" fmla="*/ 221455 w 5104436"/>
              <a:gd name="connsiteY5" fmla="*/ 6603324 h 6634554"/>
              <a:gd name="connsiteX6" fmla="*/ 0 w 5104436"/>
              <a:gd name="connsiteY6" fmla="*/ 0 h 6634554"/>
              <a:gd name="connsiteX0" fmla="*/ 0 w 5104436"/>
              <a:gd name="connsiteY0" fmla="*/ 0 h 6634554"/>
              <a:gd name="connsiteX1" fmla="*/ 4899938 w 5104436"/>
              <a:gd name="connsiteY1" fmla="*/ 0 h 6634554"/>
              <a:gd name="connsiteX2" fmla="*/ 5104436 w 5104436"/>
              <a:gd name="connsiteY2" fmla="*/ 204498 h 6634554"/>
              <a:gd name="connsiteX3" fmla="*/ 4899938 w 5104436"/>
              <a:gd name="connsiteY3" fmla="*/ 6568633 h 6634554"/>
              <a:gd name="connsiteX4" fmla="*/ 221455 w 5104436"/>
              <a:gd name="connsiteY4" fmla="*/ 6603324 h 6634554"/>
              <a:gd name="connsiteX5" fmla="*/ 0 w 5104436"/>
              <a:gd name="connsiteY5" fmla="*/ 0 h 6634554"/>
              <a:gd name="connsiteX0" fmla="*/ 0 w 5216303"/>
              <a:gd name="connsiteY0" fmla="*/ 0 h 6624464"/>
              <a:gd name="connsiteX1" fmla="*/ 4899938 w 5216303"/>
              <a:gd name="connsiteY1" fmla="*/ 0 h 6624464"/>
              <a:gd name="connsiteX2" fmla="*/ 5104436 w 5216303"/>
              <a:gd name="connsiteY2" fmla="*/ 204498 h 6624464"/>
              <a:gd name="connsiteX3" fmla="*/ 5216303 w 5216303"/>
              <a:gd name="connsiteY3" fmla="*/ 6481907 h 6624464"/>
              <a:gd name="connsiteX4" fmla="*/ 221455 w 5216303"/>
              <a:gd name="connsiteY4" fmla="*/ 6603324 h 6624464"/>
              <a:gd name="connsiteX5" fmla="*/ 0 w 5216303"/>
              <a:gd name="connsiteY5" fmla="*/ 0 h 6624464"/>
              <a:gd name="connsiteX0" fmla="*/ 0 w 5216303"/>
              <a:gd name="connsiteY0" fmla="*/ 0 h 6481907"/>
              <a:gd name="connsiteX1" fmla="*/ 4899938 w 5216303"/>
              <a:gd name="connsiteY1" fmla="*/ 0 h 6481907"/>
              <a:gd name="connsiteX2" fmla="*/ 5104436 w 5216303"/>
              <a:gd name="connsiteY2" fmla="*/ 204498 h 6481907"/>
              <a:gd name="connsiteX3" fmla="*/ 5216303 w 5216303"/>
              <a:gd name="connsiteY3" fmla="*/ 6481907 h 6481907"/>
              <a:gd name="connsiteX4" fmla="*/ 379637 w 5216303"/>
              <a:gd name="connsiteY4" fmla="*/ 6447216 h 6481907"/>
              <a:gd name="connsiteX5" fmla="*/ 0 w 5216303"/>
              <a:gd name="connsiteY5" fmla="*/ 0 h 6481907"/>
              <a:gd name="connsiteX0" fmla="*/ 0 w 5216303"/>
              <a:gd name="connsiteY0" fmla="*/ 0 h 6481907"/>
              <a:gd name="connsiteX1" fmla="*/ 4899938 w 5216303"/>
              <a:gd name="connsiteY1" fmla="*/ 0 h 6481907"/>
              <a:gd name="connsiteX2" fmla="*/ 5104436 w 5216303"/>
              <a:gd name="connsiteY2" fmla="*/ 204498 h 6481907"/>
              <a:gd name="connsiteX3" fmla="*/ 5216303 w 5216303"/>
              <a:gd name="connsiteY3" fmla="*/ 6481907 h 6481907"/>
              <a:gd name="connsiteX4" fmla="*/ 379637 w 5216303"/>
              <a:gd name="connsiteY4" fmla="*/ 6447216 h 6481907"/>
              <a:gd name="connsiteX5" fmla="*/ 0 w 5216303"/>
              <a:gd name="connsiteY5" fmla="*/ 0 h 6481907"/>
              <a:gd name="connsiteX0" fmla="*/ 0 w 5216303"/>
              <a:gd name="connsiteY0" fmla="*/ 699039 h 7180946"/>
              <a:gd name="connsiteX1" fmla="*/ 5104436 w 5216303"/>
              <a:gd name="connsiteY1" fmla="*/ 903537 h 7180946"/>
              <a:gd name="connsiteX2" fmla="*/ 5216303 w 5216303"/>
              <a:gd name="connsiteY2" fmla="*/ 7180946 h 7180946"/>
              <a:gd name="connsiteX3" fmla="*/ 379637 w 5216303"/>
              <a:gd name="connsiteY3" fmla="*/ 7146255 h 7180946"/>
              <a:gd name="connsiteX4" fmla="*/ 0 w 5216303"/>
              <a:gd name="connsiteY4" fmla="*/ 699039 h 7180946"/>
              <a:gd name="connsiteX0" fmla="*/ 0 w 5216303"/>
              <a:gd name="connsiteY0" fmla="*/ 460787 h 6942694"/>
              <a:gd name="connsiteX1" fmla="*/ 5104436 w 5216303"/>
              <a:gd name="connsiteY1" fmla="*/ 665285 h 6942694"/>
              <a:gd name="connsiteX2" fmla="*/ 5216303 w 5216303"/>
              <a:gd name="connsiteY2" fmla="*/ 6942694 h 6942694"/>
              <a:gd name="connsiteX3" fmla="*/ 379637 w 5216303"/>
              <a:gd name="connsiteY3" fmla="*/ 6908003 h 6942694"/>
              <a:gd name="connsiteX4" fmla="*/ 0 w 5216303"/>
              <a:gd name="connsiteY4" fmla="*/ 460787 h 6942694"/>
              <a:gd name="connsiteX0" fmla="*/ 0 w 5216303"/>
              <a:gd name="connsiteY0" fmla="*/ 101063 h 6582970"/>
              <a:gd name="connsiteX1" fmla="*/ 5104436 w 5216303"/>
              <a:gd name="connsiteY1" fmla="*/ 305561 h 6582970"/>
              <a:gd name="connsiteX2" fmla="*/ 5216303 w 5216303"/>
              <a:gd name="connsiteY2" fmla="*/ 6582970 h 6582970"/>
              <a:gd name="connsiteX3" fmla="*/ 379637 w 5216303"/>
              <a:gd name="connsiteY3" fmla="*/ 6548279 h 6582970"/>
              <a:gd name="connsiteX4" fmla="*/ 0 w 5216303"/>
              <a:gd name="connsiteY4" fmla="*/ 101063 h 6582970"/>
              <a:gd name="connsiteX0" fmla="*/ 0 w 5216303"/>
              <a:gd name="connsiteY0" fmla="*/ -1 h 6481906"/>
              <a:gd name="connsiteX1" fmla="*/ 5104436 w 5216303"/>
              <a:gd name="connsiteY1" fmla="*/ 204497 h 6481906"/>
              <a:gd name="connsiteX2" fmla="*/ 5216303 w 5216303"/>
              <a:gd name="connsiteY2" fmla="*/ 6481906 h 6481906"/>
              <a:gd name="connsiteX3" fmla="*/ 379637 w 5216303"/>
              <a:gd name="connsiteY3" fmla="*/ 6447215 h 6481906"/>
              <a:gd name="connsiteX4" fmla="*/ 0 w 5216303"/>
              <a:gd name="connsiteY4" fmla="*/ -1 h 6481906"/>
              <a:gd name="connsiteX0" fmla="*/ 0 w 5216303"/>
              <a:gd name="connsiteY0" fmla="*/ 1 h 6481908"/>
              <a:gd name="connsiteX1" fmla="*/ 5104436 w 5216303"/>
              <a:gd name="connsiteY1" fmla="*/ 204499 h 6481908"/>
              <a:gd name="connsiteX2" fmla="*/ 5216303 w 5216303"/>
              <a:gd name="connsiteY2" fmla="*/ 6481908 h 6481908"/>
              <a:gd name="connsiteX3" fmla="*/ 379637 w 5216303"/>
              <a:gd name="connsiteY3" fmla="*/ 6447217 h 6481908"/>
              <a:gd name="connsiteX4" fmla="*/ 0 w 5216303"/>
              <a:gd name="connsiteY4" fmla="*/ 1 h 6481908"/>
              <a:gd name="connsiteX0" fmla="*/ 0 w 5180261"/>
              <a:gd name="connsiteY0" fmla="*/ 0 h 6284301"/>
              <a:gd name="connsiteX1" fmla="*/ 5068394 w 5180261"/>
              <a:gd name="connsiteY1" fmla="*/ 6892 h 6284301"/>
              <a:gd name="connsiteX2" fmla="*/ 5180261 w 5180261"/>
              <a:gd name="connsiteY2" fmla="*/ 6284301 h 6284301"/>
              <a:gd name="connsiteX3" fmla="*/ 343595 w 5180261"/>
              <a:gd name="connsiteY3" fmla="*/ 6249610 h 6284301"/>
              <a:gd name="connsiteX4" fmla="*/ 0 w 5180261"/>
              <a:gd name="connsiteY4" fmla="*/ 0 h 6284301"/>
              <a:gd name="connsiteX0" fmla="*/ 0 w 5180261"/>
              <a:gd name="connsiteY0" fmla="*/ 0 h 6284301"/>
              <a:gd name="connsiteX1" fmla="*/ 5068394 w 5180261"/>
              <a:gd name="connsiteY1" fmla="*/ 6892 h 6284301"/>
              <a:gd name="connsiteX2" fmla="*/ 5180261 w 5180261"/>
              <a:gd name="connsiteY2" fmla="*/ 6284301 h 6284301"/>
              <a:gd name="connsiteX3" fmla="*/ 343595 w 5180261"/>
              <a:gd name="connsiteY3" fmla="*/ 6249610 h 6284301"/>
              <a:gd name="connsiteX4" fmla="*/ 0 w 5180261"/>
              <a:gd name="connsiteY4" fmla="*/ 0 h 6284301"/>
              <a:gd name="connsiteX0" fmla="*/ 0 w 5180261"/>
              <a:gd name="connsiteY0" fmla="*/ 0 h 6284301"/>
              <a:gd name="connsiteX1" fmla="*/ 5068394 w 5180261"/>
              <a:gd name="connsiteY1" fmla="*/ 6892 h 6284301"/>
              <a:gd name="connsiteX2" fmla="*/ 5180261 w 5180261"/>
              <a:gd name="connsiteY2" fmla="*/ 6284301 h 6284301"/>
              <a:gd name="connsiteX3" fmla="*/ 631927 w 5180261"/>
              <a:gd name="connsiteY3" fmla="*/ 6249610 h 6284301"/>
              <a:gd name="connsiteX4" fmla="*/ 0 w 5180261"/>
              <a:gd name="connsiteY4" fmla="*/ 0 h 6284301"/>
              <a:gd name="connsiteX0" fmla="*/ 0 w 5252344"/>
              <a:gd name="connsiteY0" fmla="*/ 0 h 6264540"/>
              <a:gd name="connsiteX1" fmla="*/ 5068394 w 5252344"/>
              <a:gd name="connsiteY1" fmla="*/ 6892 h 6264540"/>
              <a:gd name="connsiteX2" fmla="*/ 5252344 w 5252344"/>
              <a:gd name="connsiteY2" fmla="*/ 6264540 h 6264540"/>
              <a:gd name="connsiteX3" fmla="*/ 631927 w 5252344"/>
              <a:gd name="connsiteY3" fmla="*/ 6249610 h 6264540"/>
              <a:gd name="connsiteX4" fmla="*/ 0 w 5252344"/>
              <a:gd name="connsiteY4" fmla="*/ 0 h 6264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52344" h="6264540">
                <a:moveTo>
                  <a:pt x="0" y="0"/>
                </a:moveTo>
                <a:cubicBezTo>
                  <a:pt x="1761548" y="140620"/>
                  <a:pt x="3378929" y="4595"/>
                  <a:pt x="5068394" y="6892"/>
                </a:cubicBezTo>
                <a:lnTo>
                  <a:pt x="5252344" y="6264540"/>
                </a:lnTo>
                <a:lnTo>
                  <a:pt x="631927" y="624961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738788FB-F60C-87CF-FE84-F8812C006417}"/>
              </a:ext>
            </a:extLst>
          </p:cNvPr>
          <p:cNvSpPr/>
          <p:nvPr/>
        </p:nvSpPr>
        <p:spPr>
          <a:xfrm rot="257589" flipV="1">
            <a:off x="3132899" y="2861583"/>
            <a:ext cx="3234087" cy="3717981"/>
          </a:xfrm>
          <a:custGeom>
            <a:avLst/>
            <a:gdLst>
              <a:gd name="connsiteX0" fmla="*/ 0 w 5104436"/>
              <a:gd name="connsiteY0" fmla="*/ 0 h 6568633"/>
              <a:gd name="connsiteX1" fmla="*/ 4899938 w 5104436"/>
              <a:gd name="connsiteY1" fmla="*/ 0 h 6568633"/>
              <a:gd name="connsiteX2" fmla="*/ 5104436 w 5104436"/>
              <a:gd name="connsiteY2" fmla="*/ 204498 h 6568633"/>
              <a:gd name="connsiteX3" fmla="*/ 5104436 w 5104436"/>
              <a:gd name="connsiteY3" fmla="*/ 6364135 h 6568633"/>
              <a:gd name="connsiteX4" fmla="*/ 4899938 w 5104436"/>
              <a:gd name="connsiteY4" fmla="*/ 6568633 h 6568633"/>
              <a:gd name="connsiteX5" fmla="*/ 0 w 5104436"/>
              <a:gd name="connsiteY5" fmla="*/ 6568633 h 6568633"/>
              <a:gd name="connsiteX0" fmla="*/ 0 w 5104436"/>
              <a:gd name="connsiteY0" fmla="*/ 0 h 6607177"/>
              <a:gd name="connsiteX1" fmla="*/ 4899938 w 5104436"/>
              <a:gd name="connsiteY1" fmla="*/ 0 h 6607177"/>
              <a:gd name="connsiteX2" fmla="*/ 5104436 w 5104436"/>
              <a:gd name="connsiteY2" fmla="*/ 204498 h 6607177"/>
              <a:gd name="connsiteX3" fmla="*/ 5104436 w 5104436"/>
              <a:gd name="connsiteY3" fmla="*/ 6364135 h 6607177"/>
              <a:gd name="connsiteX4" fmla="*/ 4899938 w 5104436"/>
              <a:gd name="connsiteY4" fmla="*/ 6568633 h 6607177"/>
              <a:gd name="connsiteX5" fmla="*/ 0 w 5104436"/>
              <a:gd name="connsiteY5" fmla="*/ 6568633 h 6607177"/>
              <a:gd name="connsiteX6" fmla="*/ 0 w 5104436"/>
              <a:gd name="connsiteY6" fmla="*/ 0 h 6607177"/>
              <a:gd name="connsiteX0" fmla="*/ 0 w 5104436"/>
              <a:gd name="connsiteY0" fmla="*/ 0 h 6607177"/>
              <a:gd name="connsiteX1" fmla="*/ 4899938 w 5104436"/>
              <a:gd name="connsiteY1" fmla="*/ 0 h 6607177"/>
              <a:gd name="connsiteX2" fmla="*/ 5104436 w 5104436"/>
              <a:gd name="connsiteY2" fmla="*/ 204498 h 6607177"/>
              <a:gd name="connsiteX3" fmla="*/ 5104436 w 5104436"/>
              <a:gd name="connsiteY3" fmla="*/ 6364135 h 6607177"/>
              <a:gd name="connsiteX4" fmla="*/ 4899938 w 5104436"/>
              <a:gd name="connsiteY4" fmla="*/ 6568633 h 6607177"/>
              <a:gd name="connsiteX5" fmla="*/ 0 w 5104436"/>
              <a:gd name="connsiteY5" fmla="*/ 6568633 h 6607177"/>
              <a:gd name="connsiteX6" fmla="*/ 0 w 5104436"/>
              <a:gd name="connsiteY6" fmla="*/ 0 h 6607177"/>
              <a:gd name="connsiteX0" fmla="*/ 0 w 5104436"/>
              <a:gd name="connsiteY0" fmla="*/ 0 h 6607177"/>
              <a:gd name="connsiteX1" fmla="*/ 4899938 w 5104436"/>
              <a:gd name="connsiteY1" fmla="*/ 0 h 6607177"/>
              <a:gd name="connsiteX2" fmla="*/ 5104436 w 5104436"/>
              <a:gd name="connsiteY2" fmla="*/ 204498 h 6607177"/>
              <a:gd name="connsiteX3" fmla="*/ 5104436 w 5104436"/>
              <a:gd name="connsiteY3" fmla="*/ 6364135 h 6607177"/>
              <a:gd name="connsiteX4" fmla="*/ 4899938 w 5104436"/>
              <a:gd name="connsiteY4" fmla="*/ 6568633 h 6607177"/>
              <a:gd name="connsiteX5" fmla="*/ 0 w 5104436"/>
              <a:gd name="connsiteY5" fmla="*/ 6568633 h 6607177"/>
              <a:gd name="connsiteX6" fmla="*/ 0 w 5104436"/>
              <a:gd name="connsiteY6" fmla="*/ 0 h 6607177"/>
              <a:gd name="connsiteX0" fmla="*/ 0 w 5104436"/>
              <a:gd name="connsiteY0" fmla="*/ 0 h 6634554"/>
              <a:gd name="connsiteX1" fmla="*/ 4899938 w 5104436"/>
              <a:gd name="connsiteY1" fmla="*/ 0 h 6634554"/>
              <a:gd name="connsiteX2" fmla="*/ 5104436 w 5104436"/>
              <a:gd name="connsiteY2" fmla="*/ 204498 h 6634554"/>
              <a:gd name="connsiteX3" fmla="*/ 5104436 w 5104436"/>
              <a:gd name="connsiteY3" fmla="*/ 6364135 h 6634554"/>
              <a:gd name="connsiteX4" fmla="*/ 4899938 w 5104436"/>
              <a:gd name="connsiteY4" fmla="*/ 6568633 h 6634554"/>
              <a:gd name="connsiteX5" fmla="*/ 221455 w 5104436"/>
              <a:gd name="connsiteY5" fmla="*/ 6603324 h 6634554"/>
              <a:gd name="connsiteX6" fmla="*/ 0 w 5104436"/>
              <a:gd name="connsiteY6" fmla="*/ 0 h 6634554"/>
              <a:gd name="connsiteX0" fmla="*/ 0 w 5104436"/>
              <a:gd name="connsiteY0" fmla="*/ 0 h 6634554"/>
              <a:gd name="connsiteX1" fmla="*/ 4899938 w 5104436"/>
              <a:gd name="connsiteY1" fmla="*/ 0 h 6634554"/>
              <a:gd name="connsiteX2" fmla="*/ 5104436 w 5104436"/>
              <a:gd name="connsiteY2" fmla="*/ 204498 h 6634554"/>
              <a:gd name="connsiteX3" fmla="*/ 4899938 w 5104436"/>
              <a:gd name="connsiteY3" fmla="*/ 6568633 h 6634554"/>
              <a:gd name="connsiteX4" fmla="*/ 221455 w 5104436"/>
              <a:gd name="connsiteY4" fmla="*/ 6603324 h 6634554"/>
              <a:gd name="connsiteX5" fmla="*/ 0 w 5104436"/>
              <a:gd name="connsiteY5" fmla="*/ 0 h 6634554"/>
              <a:gd name="connsiteX0" fmla="*/ 0 w 5216303"/>
              <a:gd name="connsiteY0" fmla="*/ 0 h 6624464"/>
              <a:gd name="connsiteX1" fmla="*/ 4899938 w 5216303"/>
              <a:gd name="connsiteY1" fmla="*/ 0 h 6624464"/>
              <a:gd name="connsiteX2" fmla="*/ 5104436 w 5216303"/>
              <a:gd name="connsiteY2" fmla="*/ 204498 h 6624464"/>
              <a:gd name="connsiteX3" fmla="*/ 5216303 w 5216303"/>
              <a:gd name="connsiteY3" fmla="*/ 6481907 h 6624464"/>
              <a:gd name="connsiteX4" fmla="*/ 221455 w 5216303"/>
              <a:gd name="connsiteY4" fmla="*/ 6603324 h 6624464"/>
              <a:gd name="connsiteX5" fmla="*/ 0 w 5216303"/>
              <a:gd name="connsiteY5" fmla="*/ 0 h 6624464"/>
              <a:gd name="connsiteX0" fmla="*/ 0 w 5216303"/>
              <a:gd name="connsiteY0" fmla="*/ 0 h 6481907"/>
              <a:gd name="connsiteX1" fmla="*/ 4899938 w 5216303"/>
              <a:gd name="connsiteY1" fmla="*/ 0 h 6481907"/>
              <a:gd name="connsiteX2" fmla="*/ 5104436 w 5216303"/>
              <a:gd name="connsiteY2" fmla="*/ 204498 h 6481907"/>
              <a:gd name="connsiteX3" fmla="*/ 5216303 w 5216303"/>
              <a:gd name="connsiteY3" fmla="*/ 6481907 h 6481907"/>
              <a:gd name="connsiteX4" fmla="*/ 379637 w 5216303"/>
              <a:gd name="connsiteY4" fmla="*/ 6447216 h 6481907"/>
              <a:gd name="connsiteX5" fmla="*/ 0 w 5216303"/>
              <a:gd name="connsiteY5" fmla="*/ 0 h 6481907"/>
              <a:gd name="connsiteX0" fmla="*/ 0 w 5216303"/>
              <a:gd name="connsiteY0" fmla="*/ 0 h 6481907"/>
              <a:gd name="connsiteX1" fmla="*/ 4899938 w 5216303"/>
              <a:gd name="connsiteY1" fmla="*/ 0 h 6481907"/>
              <a:gd name="connsiteX2" fmla="*/ 5104436 w 5216303"/>
              <a:gd name="connsiteY2" fmla="*/ 204498 h 6481907"/>
              <a:gd name="connsiteX3" fmla="*/ 5216303 w 5216303"/>
              <a:gd name="connsiteY3" fmla="*/ 6481907 h 6481907"/>
              <a:gd name="connsiteX4" fmla="*/ 379637 w 5216303"/>
              <a:gd name="connsiteY4" fmla="*/ 6447216 h 6481907"/>
              <a:gd name="connsiteX5" fmla="*/ 0 w 5216303"/>
              <a:gd name="connsiteY5" fmla="*/ 0 h 6481907"/>
              <a:gd name="connsiteX0" fmla="*/ 0 w 5216303"/>
              <a:gd name="connsiteY0" fmla="*/ 699039 h 7180946"/>
              <a:gd name="connsiteX1" fmla="*/ 5104436 w 5216303"/>
              <a:gd name="connsiteY1" fmla="*/ 903537 h 7180946"/>
              <a:gd name="connsiteX2" fmla="*/ 5216303 w 5216303"/>
              <a:gd name="connsiteY2" fmla="*/ 7180946 h 7180946"/>
              <a:gd name="connsiteX3" fmla="*/ 379637 w 5216303"/>
              <a:gd name="connsiteY3" fmla="*/ 7146255 h 7180946"/>
              <a:gd name="connsiteX4" fmla="*/ 0 w 5216303"/>
              <a:gd name="connsiteY4" fmla="*/ 699039 h 7180946"/>
              <a:gd name="connsiteX0" fmla="*/ 0 w 5216303"/>
              <a:gd name="connsiteY0" fmla="*/ 460787 h 6942694"/>
              <a:gd name="connsiteX1" fmla="*/ 5104436 w 5216303"/>
              <a:gd name="connsiteY1" fmla="*/ 665285 h 6942694"/>
              <a:gd name="connsiteX2" fmla="*/ 5216303 w 5216303"/>
              <a:gd name="connsiteY2" fmla="*/ 6942694 h 6942694"/>
              <a:gd name="connsiteX3" fmla="*/ 379637 w 5216303"/>
              <a:gd name="connsiteY3" fmla="*/ 6908003 h 6942694"/>
              <a:gd name="connsiteX4" fmla="*/ 0 w 5216303"/>
              <a:gd name="connsiteY4" fmla="*/ 460787 h 6942694"/>
              <a:gd name="connsiteX0" fmla="*/ 0 w 5216303"/>
              <a:gd name="connsiteY0" fmla="*/ 101063 h 6582970"/>
              <a:gd name="connsiteX1" fmla="*/ 5104436 w 5216303"/>
              <a:gd name="connsiteY1" fmla="*/ 305561 h 6582970"/>
              <a:gd name="connsiteX2" fmla="*/ 5216303 w 5216303"/>
              <a:gd name="connsiteY2" fmla="*/ 6582970 h 6582970"/>
              <a:gd name="connsiteX3" fmla="*/ 379637 w 5216303"/>
              <a:gd name="connsiteY3" fmla="*/ 6548279 h 6582970"/>
              <a:gd name="connsiteX4" fmla="*/ 0 w 5216303"/>
              <a:gd name="connsiteY4" fmla="*/ 101063 h 6582970"/>
              <a:gd name="connsiteX0" fmla="*/ 0 w 5216303"/>
              <a:gd name="connsiteY0" fmla="*/ -1 h 6481906"/>
              <a:gd name="connsiteX1" fmla="*/ 5104436 w 5216303"/>
              <a:gd name="connsiteY1" fmla="*/ 204497 h 6481906"/>
              <a:gd name="connsiteX2" fmla="*/ 5216303 w 5216303"/>
              <a:gd name="connsiteY2" fmla="*/ 6481906 h 6481906"/>
              <a:gd name="connsiteX3" fmla="*/ 379637 w 5216303"/>
              <a:gd name="connsiteY3" fmla="*/ 6447215 h 6481906"/>
              <a:gd name="connsiteX4" fmla="*/ 0 w 5216303"/>
              <a:gd name="connsiteY4" fmla="*/ -1 h 6481906"/>
              <a:gd name="connsiteX0" fmla="*/ 0 w 5216303"/>
              <a:gd name="connsiteY0" fmla="*/ 1 h 6481908"/>
              <a:gd name="connsiteX1" fmla="*/ 5104436 w 5216303"/>
              <a:gd name="connsiteY1" fmla="*/ 204499 h 6481908"/>
              <a:gd name="connsiteX2" fmla="*/ 5216303 w 5216303"/>
              <a:gd name="connsiteY2" fmla="*/ 6481908 h 6481908"/>
              <a:gd name="connsiteX3" fmla="*/ 379637 w 5216303"/>
              <a:gd name="connsiteY3" fmla="*/ 6447217 h 6481908"/>
              <a:gd name="connsiteX4" fmla="*/ 0 w 5216303"/>
              <a:gd name="connsiteY4" fmla="*/ 1 h 6481908"/>
              <a:gd name="connsiteX0" fmla="*/ 0 w 5180261"/>
              <a:gd name="connsiteY0" fmla="*/ 0 h 6284301"/>
              <a:gd name="connsiteX1" fmla="*/ 5068394 w 5180261"/>
              <a:gd name="connsiteY1" fmla="*/ 6892 h 6284301"/>
              <a:gd name="connsiteX2" fmla="*/ 5180261 w 5180261"/>
              <a:gd name="connsiteY2" fmla="*/ 6284301 h 6284301"/>
              <a:gd name="connsiteX3" fmla="*/ 343595 w 5180261"/>
              <a:gd name="connsiteY3" fmla="*/ 6249610 h 6284301"/>
              <a:gd name="connsiteX4" fmla="*/ 0 w 5180261"/>
              <a:gd name="connsiteY4" fmla="*/ 0 h 6284301"/>
              <a:gd name="connsiteX0" fmla="*/ 0 w 5180261"/>
              <a:gd name="connsiteY0" fmla="*/ 0 h 6284301"/>
              <a:gd name="connsiteX1" fmla="*/ 5068394 w 5180261"/>
              <a:gd name="connsiteY1" fmla="*/ 6892 h 6284301"/>
              <a:gd name="connsiteX2" fmla="*/ 5180261 w 5180261"/>
              <a:gd name="connsiteY2" fmla="*/ 6284301 h 6284301"/>
              <a:gd name="connsiteX3" fmla="*/ 343595 w 5180261"/>
              <a:gd name="connsiteY3" fmla="*/ 6249610 h 6284301"/>
              <a:gd name="connsiteX4" fmla="*/ 0 w 5180261"/>
              <a:gd name="connsiteY4" fmla="*/ 0 h 6284301"/>
              <a:gd name="connsiteX0" fmla="*/ 0 w 5180261"/>
              <a:gd name="connsiteY0" fmla="*/ 0 h 6284301"/>
              <a:gd name="connsiteX1" fmla="*/ 5068394 w 5180261"/>
              <a:gd name="connsiteY1" fmla="*/ 6892 h 6284301"/>
              <a:gd name="connsiteX2" fmla="*/ 5180261 w 5180261"/>
              <a:gd name="connsiteY2" fmla="*/ 6284301 h 6284301"/>
              <a:gd name="connsiteX3" fmla="*/ 631927 w 5180261"/>
              <a:gd name="connsiteY3" fmla="*/ 6249610 h 6284301"/>
              <a:gd name="connsiteX4" fmla="*/ 0 w 5180261"/>
              <a:gd name="connsiteY4" fmla="*/ 0 h 6284301"/>
              <a:gd name="connsiteX0" fmla="*/ 0 w 5252344"/>
              <a:gd name="connsiteY0" fmla="*/ 0 h 6264540"/>
              <a:gd name="connsiteX1" fmla="*/ 5068394 w 5252344"/>
              <a:gd name="connsiteY1" fmla="*/ 6892 h 6264540"/>
              <a:gd name="connsiteX2" fmla="*/ 5252344 w 5252344"/>
              <a:gd name="connsiteY2" fmla="*/ 6264540 h 6264540"/>
              <a:gd name="connsiteX3" fmla="*/ 631927 w 5252344"/>
              <a:gd name="connsiteY3" fmla="*/ 6249610 h 6264540"/>
              <a:gd name="connsiteX4" fmla="*/ 0 w 5252344"/>
              <a:gd name="connsiteY4" fmla="*/ 0 h 6264540"/>
              <a:gd name="connsiteX0" fmla="*/ 0 w 5252344"/>
              <a:gd name="connsiteY0" fmla="*/ 0 h 6264540"/>
              <a:gd name="connsiteX1" fmla="*/ 5068394 w 5252344"/>
              <a:gd name="connsiteY1" fmla="*/ 6892 h 6264540"/>
              <a:gd name="connsiteX2" fmla="*/ 5252344 w 5252344"/>
              <a:gd name="connsiteY2" fmla="*/ 6264540 h 6264540"/>
              <a:gd name="connsiteX3" fmla="*/ 631927 w 5252344"/>
              <a:gd name="connsiteY3" fmla="*/ 6249610 h 6264540"/>
              <a:gd name="connsiteX4" fmla="*/ 0 w 5252344"/>
              <a:gd name="connsiteY4" fmla="*/ 0 h 6264540"/>
              <a:gd name="connsiteX0" fmla="*/ 0 w 5252344"/>
              <a:gd name="connsiteY0" fmla="*/ 0 h 6324846"/>
              <a:gd name="connsiteX1" fmla="*/ 5068394 w 5252344"/>
              <a:gd name="connsiteY1" fmla="*/ 6892 h 6324846"/>
              <a:gd name="connsiteX2" fmla="*/ 5252344 w 5252344"/>
              <a:gd name="connsiteY2" fmla="*/ 6264540 h 6324846"/>
              <a:gd name="connsiteX3" fmla="*/ 631927 w 5252344"/>
              <a:gd name="connsiteY3" fmla="*/ 6249610 h 6324846"/>
              <a:gd name="connsiteX4" fmla="*/ 0 w 5252344"/>
              <a:gd name="connsiteY4" fmla="*/ 0 h 6324846"/>
              <a:gd name="connsiteX0" fmla="*/ 0 w 5252344"/>
              <a:gd name="connsiteY0" fmla="*/ 0 h 6382760"/>
              <a:gd name="connsiteX1" fmla="*/ 5068394 w 5252344"/>
              <a:gd name="connsiteY1" fmla="*/ 6892 h 6382760"/>
              <a:gd name="connsiteX2" fmla="*/ 5252344 w 5252344"/>
              <a:gd name="connsiteY2" fmla="*/ 6264540 h 6382760"/>
              <a:gd name="connsiteX3" fmla="*/ 631927 w 5252344"/>
              <a:gd name="connsiteY3" fmla="*/ 6249610 h 6382760"/>
              <a:gd name="connsiteX4" fmla="*/ 0 w 5252344"/>
              <a:gd name="connsiteY4" fmla="*/ 0 h 6382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52344" h="6382760">
                <a:moveTo>
                  <a:pt x="0" y="0"/>
                </a:moveTo>
                <a:cubicBezTo>
                  <a:pt x="1793124" y="366857"/>
                  <a:pt x="3378929" y="4595"/>
                  <a:pt x="5068394" y="6892"/>
                </a:cubicBezTo>
                <a:lnTo>
                  <a:pt x="5252344" y="6264540"/>
                </a:lnTo>
                <a:cubicBezTo>
                  <a:pt x="3712205" y="6259563"/>
                  <a:pt x="2120956" y="6542830"/>
                  <a:pt x="631927" y="624961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5F8A234C-2458-5A36-B9AB-76B8DEC28D7E}"/>
              </a:ext>
            </a:extLst>
          </p:cNvPr>
          <p:cNvGrpSpPr/>
          <p:nvPr/>
        </p:nvGrpSpPr>
        <p:grpSpPr>
          <a:xfrm rot="258229">
            <a:off x="6099258" y="3153841"/>
            <a:ext cx="486009" cy="3225205"/>
            <a:chOff x="5639353" y="751658"/>
            <a:chExt cx="913293" cy="5388665"/>
          </a:xfrm>
        </p:grpSpPr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B34C8E4F-F3CA-9CB8-E05F-964A00556146}"/>
                </a:ext>
              </a:extLst>
            </p:cNvPr>
            <p:cNvGrpSpPr/>
            <p:nvPr/>
          </p:nvGrpSpPr>
          <p:grpSpPr>
            <a:xfrm>
              <a:off x="5639353" y="751658"/>
              <a:ext cx="913293" cy="325071"/>
              <a:chOff x="5532876" y="554235"/>
              <a:chExt cx="1180444" cy="420159"/>
            </a:xfrm>
          </p:grpSpPr>
          <p:sp>
            <p:nvSpPr>
              <p:cNvPr id="1062" name="Rectangle 1061">
                <a:extLst>
                  <a:ext uri="{FF2B5EF4-FFF2-40B4-BE49-F238E27FC236}">
                    <a16:creationId xmlns:a16="http://schemas.microsoft.com/office/drawing/2014/main" id="{2086E70A-CCB9-6F90-EE77-D3FC27B34038}"/>
                  </a:ext>
                </a:extLst>
              </p:cNvPr>
              <p:cNvSpPr/>
              <p:nvPr/>
            </p:nvSpPr>
            <p:spPr>
              <a:xfrm rot="16200000">
                <a:off x="6314300" y="564335"/>
                <a:ext cx="409119" cy="3889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3" name="Rectangle 1062">
                <a:extLst>
                  <a:ext uri="{FF2B5EF4-FFF2-40B4-BE49-F238E27FC236}">
                    <a16:creationId xmlns:a16="http://schemas.microsoft.com/office/drawing/2014/main" id="{BDD364C3-698C-7BF1-4849-741E5B21B257}"/>
                  </a:ext>
                </a:extLst>
              </p:cNvPr>
              <p:cNvSpPr/>
              <p:nvPr/>
            </p:nvSpPr>
            <p:spPr>
              <a:xfrm rot="16200000">
                <a:off x="5522776" y="575375"/>
                <a:ext cx="409119" cy="3889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4" name="Arc 1063">
                <a:extLst>
                  <a:ext uri="{FF2B5EF4-FFF2-40B4-BE49-F238E27FC236}">
                    <a16:creationId xmlns:a16="http://schemas.microsoft.com/office/drawing/2014/main" id="{DA4C2713-7431-10A6-20EE-977AB075FACA}"/>
                  </a:ext>
                </a:extLst>
              </p:cNvPr>
              <p:cNvSpPr/>
              <p:nvPr/>
            </p:nvSpPr>
            <p:spPr>
              <a:xfrm rot="16200000">
                <a:off x="6039982" y="407356"/>
                <a:ext cx="196530" cy="724960"/>
              </a:xfrm>
              <a:prstGeom prst="arc">
                <a:avLst>
                  <a:gd name="adj1" fmla="val 4555192"/>
                  <a:gd name="adj2" fmla="val 16464866"/>
                </a:avLst>
              </a:prstGeom>
              <a:ln w="76200">
                <a:gradFill>
                  <a:gsLst>
                    <a:gs pos="0">
                      <a:schemeClr val="tx1"/>
                    </a:gs>
                    <a:gs pos="40000">
                      <a:schemeClr val="bg1"/>
                    </a:gs>
                    <a:gs pos="7700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51859336-5A54-A02B-03E6-8F6C68373325}"/>
                </a:ext>
              </a:extLst>
            </p:cNvPr>
            <p:cNvGrpSpPr/>
            <p:nvPr/>
          </p:nvGrpSpPr>
          <p:grpSpPr>
            <a:xfrm>
              <a:off x="5639353" y="1655738"/>
              <a:ext cx="913293" cy="325071"/>
              <a:chOff x="5532876" y="554235"/>
              <a:chExt cx="1180444" cy="420159"/>
            </a:xfrm>
          </p:grpSpPr>
          <p:sp>
            <p:nvSpPr>
              <p:cNvPr id="1059" name="Rectangle 1058">
                <a:extLst>
                  <a:ext uri="{FF2B5EF4-FFF2-40B4-BE49-F238E27FC236}">
                    <a16:creationId xmlns:a16="http://schemas.microsoft.com/office/drawing/2014/main" id="{F3798DF7-2A39-A110-AB02-B7D8A4AA3993}"/>
                  </a:ext>
                </a:extLst>
              </p:cNvPr>
              <p:cNvSpPr/>
              <p:nvPr/>
            </p:nvSpPr>
            <p:spPr>
              <a:xfrm rot="16200000">
                <a:off x="6314300" y="564335"/>
                <a:ext cx="409119" cy="3889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0" name="Rectangle 1059">
                <a:extLst>
                  <a:ext uri="{FF2B5EF4-FFF2-40B4-BE49-F238E27FC236}">
                    <a16:creationId xmlns:a16="http://schemas.microsoft.com/office/drawing/2014/main" id="{BE3AC315-B174-248C-B297-85FB9B02EA81}"/>
                  </a:ext>
                </a:extLst>
              </p:cNvPr>
              <p:cNvSpPr/>
              <p:nvPr/>
            </p:nvSpPr>
            <p:spPr>
              <a:xfrm rot="16200000">
                <a:off x="5522776" y="575375"/>
                <a:ext cx="409119" cy="3889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1" name="Arc 1060">
                <a:extLst>
                  <a:ext uri="{FF2B5EF4-FFF2-40B4-BE49-F238E27FC236}">
                    <a16:creationId xmlns:a16="http://schemas.microsoft.com/office/drawing/2014/main" id="{67FADAA0-FAB7-49C5-5991-43F157C7492F}"/>
                  </a:ext>
                </a:extLst>
              </p:cNvPr>
              <p:cNvSpPr/>
              <p:nvPr/>
            </p:nvSpPr>
            <p:spPr>
              <a:xfrm rot="16200000">
                <a:off x="6039982" y="407356"/>
                <a:ext cx="196530" cy="724960"/>
              </a:xfrm>
              <a:prstGeom prst="arc">
                <a:avLst>
                  <a:gd name="adj1" fmla="val 4555192"/>
                  <a:gd name="adj2" fmla="val 16464866"/>
                </a:avLst>
              </a:prstGeom>
              <a:ln w="76200">
                <a:gradFill>
                  <a:gsLst>
                    <a:gs pos="0">
                      <a:schemeClr val="tx1"/>
                    </a:gs>
                    <a:gs pos="40000">
                      <a:schemeClr val="bg1"/>
                    </a:gs>
                    <a:gs pos="7700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E58E831B-61B7-B37E-536D-28A16F18B425}"/>
                </a:ext>
              </a:extLst>
            </p:cNvPr>
            <p:cNvGrpSpPr/>
            <p:nvPr/>
          </p:nvGrpSpPr>
          <p:grpSpPr>
            <a:xfrm>
              <a:off x="5639353" y="2530339"/>
              <a:ext cx="913293" cy="325071"/>
              <a:chOff x="5532876" y="554235"/>
              <a:chExt cx="1180444" cy="420159"/>
            </a:xfrm>
          </p:grpSpPr>
          <p:sp>
            <p:nvSpPr>
              <p:cNvPr id="1056" name="Rectangle 1055">
                <a:extLst>
                  <a:ext uri="{FF2B5EF4-FFF2-40B4-BE49-F238E27FC236}">
                    <a16:creationId xmlns:a16="http://schemas.microsoft.com/office/drawing/2014/main" id="{9AC0416C-B16B-4BEE-06D5-D8F5F4BCB04A}"/>
                  </a:ext>
                </a:extLst>
              </p:cNvPr>
              <p:cNvSpPr/>
              <p:nvPr/>
            </p:nvSpPr>
            <p:spPr>
              <a:xfrm rot="16200000">
                <a:off x="6314300" y="564335"/>
                <a:ext cx="409119" cy="3889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7" name="Rectangle 1056">
                <a:extLst>
                  <a:ext uri="{FF2B5EF4-FFF2-40B4-BE49-F238E27FC236}">
                    <a16:creationId xmlns:a16="http://schemas.microsoft.com/office/drawing/2014/main" id="{4F203DC1-F64A-EB81-172A-44B546CDA486}"/>
                  </a:ext>
                </a:extLst>
              </p:cNvPr>
              <p:cNvSpPr/>
              <p:nvPr/>
            </p:nvSpPr>
            <p:spPr>
              <a:xfrm rot="16200000">
                <a:off x="5522776" y="575375"/>
                <a:ext cx="409119" cy="3889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8" name="Arc 1057">
                <a:extLst>
                  <a:ext uri="{FF2B5EF4-FFF2-40B4-BE49-F238E27FC236}">
                    <a16:creationId xmlns:a16="http://schemas.microsoft.com/office/drawing/2014/main" id="{1FA2A6F7-9EAC-8324-9F62-4D5C58DF3ED7}"/>
                  </a:ext>
                </a:extLst>
              </p:cNvPr>
              <p:cNvSpPr/>
              <p:nvPr/>
            </p:nvSpPr>
            <p:spPr>
              <a:xfrm rot="16200000">
                <a:off x="6039982" y="407356"/>
                <a:ext cx="196530" cy="724960"/>
              </a:xfrm>
              <a:prstGeom prst="arc">
                <a:avLst>
                  <a:gd name="adj1" fmla="val 4555192"/>
                  <a:gd name="adj2" fmla="val 16464866"/>
                </a:avLst>
              </a:prstGeom>
              <a:ln w="76200">
                <a:gradFill>
                  <a:gsLst>
                    <a:gs pos="0">
                      <a:schemeClr val="tx1"/>
                    </a:gs>
                    <a:gs pos="40000">
                      <a:schemeClr val="bg1"/>
                    </a:gs>
                    <a:gs pos="7700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024" name="Group 1023">
              <a:extLst>
                <a:ext uri="{FF2B5EF4-FFF2-40B4-BE49-F238E27FC236}">
                  <a16:creationId xmlns:a16="http://schemas.microsoft.com/office/drawing/2014/main" id="{877C3098-7F1B-7746-A98D-475BF3333573}"/>
                </a:ext>
              </a:extLst>
            </p:cNvPr>
            <p:cNvGrpSpPr/>
            <p:nvPr/>
          </p:nvGrpSpPr>
          <p:grpSpPr>
            <a:xfrm>
              <a:off x="5639353" y="3378074"/>
              <a:ext cx="913293" cy="325071"/>
              <a:chOff x="5532876" y="554235"/>
              <a:chExt cx="1180444" cy="420159"/>
            </a:xfrm>
          </p:grpSpPr>
          <p:sp>
            <p:nvSpPr>
              <p:cNvPr id="1053" name="Rectangle 1052">
                <a:extLst>
                  <a:ext uri="{FF2B5EF4-FFF2-40B4-BE49-F238E27FC236}">
                    <a16:creationId xmlns:a16="http://schemas.microsoft.com/office/drawing/2014/main" id="{AE9C56FA-7135-A1C6-390E-FB1B141C6BD3}"/>
                  </a:ext>
                </a:extLst>
              </p:cNvPr>
              <p:cNvSpPr/>
              <p:nvPr/>
            </p:nvSpPr>
            <p:spPr>
              <a:xfrm rot="16200000">
                <a:off x="6314300" y="564335"/>
                <a:ext cx="409119" cy="3889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4" name="Rectangle 1053">
                <a:extLst>
                  <a:ext uri="{FF2B5EF4-FFF2-40B4-BE49-F238E27FC236}">
                    <a16:creationId xmlns:a16="http://schemas.microsoft.com/office/drawing/2014/main" id="{3EDDFCFB-5F8C-03B2-B779-FAE83A740FCB}"/>
                  </a:ext>
                </a:extLst>
              </p:cNvPr>
              <p:cNvSpPr/>
              <p:nvPr/>
            </p:nvSpPr>
            <p:spPr>
              <a:xfrm rot="16200000">
                <a:off x="5522776" y="575375"/>
                <a:ext cx="409119" cy="3889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5" name="Arc 1054">
                <a:extLst>
                  <a:ext uri="{FF2B5EF4-FFF2-40B4-BE49-F238E27FC236}">
                    <a16:creationId xmlns:a16="http://schemas.microsoft.com/office/drawing/2014/main" id="{CC597C84-7ED7-D6B7-28F9-0816AD553F74}"/>
                  </a:ext>
                </a:extLst>
              </p:cNvPr>
              <p:cNvSpPr/>
              <p:nvPr/>
            </p:nvSpPr>
            <p:spPr>
              <a:xfrm rot="16200000">
                <a:off x="6039982" y="407356"/>
                <a:ext cx="196530" cy="724960"/>
              </a:xfrm>
              <a:prstGeom prst="arc">
                <a:avLst>
                  <a:gd name="adj1" fmla="val 4555192"/>
                  <a:gd name="adj2" fmla="val 16464866"/>
                </a:avLst>
              </a:prstGeom>
              <a:ln w="76200">
                <a:gradFill>
                  <a:gsLst>
                    <a:gs pos="0">
                      <a:schemeClr val="tx1"/>
                    </a:gs>
                    <a:gs pos="40000">
                      <a:schemeClr val="bg1"/>
                    </a:gs>
                    <a:gs pos="7700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026" name="Group 1025">
              <a:extLst>
                <a:ext uri="{FF2B5EF4-FFF2-40B4-BE49-F238E27FC236}">
                  <a16:creationId xmlns:a16="http://schemas.microsoft.com/office/drawing/2014/main" id="{20F1B6FD-72F2-2145-8657-23C225C4A417}"/>
                </a:ext>
              </a:extLst>
            </p:cNvPr>
            <p:cNvGrpSpPr/>
            <p:nvPr/>
          </p:nvGrpSpPr>
          <p:grpSpPr>
            <a:xfrm>
              <a:off x="5639353" y="4190417"/>
              <a:ext cx="913293" cy="325071"/>
              <a:chOff x="5532876" y="554235"/>
              <a:chExt cx="1180444" cy="420159"/>
            </a:xfrm>
          </p:grpSpPr>
          <p:sp>
            <p:nvSpPr>
              <p:cNvPr id="1050" name="Rectangle 1049">
                <a:extLst>
                  <a:ext uri="{FF2B5EF4-FFF2-40B4-BE49-F238E27FC236}">
                    <a16:creationId xmlns:a16="http://schemas.microsoft.com/office/drawing/2014/main" id="{B00AA530-3267-A78F-1555-0F4184A98ECB}"/>
                  </a:ext>
                </a:extLst>
              </p:cNvPr>
              <p:cNvSpPr/>
              <p:nvPr/>
            </p:nvSpPr>
            <p:spPr>
              <a:xfrm rot="16200000">
                <a:off x="6314300" y="564335"/>
                <a:ext cx="409119" cy="3889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1" name="Rectangle 1050">
                <a:extLst>
                  <a:ext uri="{FF2B5EF4-FFF2-40B4-BE49-F238E27FC236}">
                    <a16:creationId xmlns:a16="http://schemas.microsoft.com/office/drawing/2014/main" id="{C6E881AA-9B1E-7B6B-95F0-DB6389C95AE1}"/>
                  </a:ext>
                </a:extLst>
              </p:cNvPr>
              <p:cNvSpPr/>
              <p:nvPr/>
            </p:nvSpPr>
            <p:spPr>
              <a:xfrm rot="16200000">
                <a:off x="5522776" y="575375"/>
                <a:ext cx="409119" cy="3889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2" name="Arc 1051">
                <a:extLst>
                  <a:ext uri="{FF2B5EF4-FFF2-40B4-BE49-F238E27FC236}">
                    <a16:creationId xmlns:a16="http://schemas.microsoft.com/office/drawing/2014/main" id="{BA91FD3D-585F-9904-F719-97D53BF218B8}"/>
                  </a:ext>
                </a:extLst>
              </p:cNvPr>
              <p:cNvSpPr/>
              <p:nvPr/>
            </p:nvSpPr>
            <p:spPr>
              <a:xfrm rot="16200000">
                <a:off x="6039982" y="407356"/>
                <a:ext cx="196530" cy="724960"/>
              </a:xfrm>
              <a:prstGeom prst="arc">
                <a:avLst>
                  <a:gd name="adj1" fmla="val 4555192"/>
                  <a:gd name="adj2" fmla="val 16464866"/>
                </a:avLst>
              </a:prstGeom>
              <a:ln w="76200">
                <a:gradFill>
                  <a:gsLst>
                    <a:gs pos="0">
                      <a:schemeClr val="tx1"/>
                    </a:gs>
                    <a:gs pos="40000">
                      <a:schemeClr val="bg1"/>
                    </a:gs>
                    <a:gs pos="7700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042" name="Group 1041">
              <a:extLst>
                <a:ext uri="{FF2B5EF4-FFF2-40B4-BE49-F238E27FC236}">
                  <a16:creationId xmlns:a16="http://schemas.microsoft.com/office/drawing/2014/main" id="{654DBCCD-0EAC-C099-0339-AD0A0857A09F}"/>
                </a:ext>
              </a:extLst>
            </p:cNvPr>
            <p:cNvGrpSpPr/>
            <p:nvPr/>
          </p:nvGrpSpPr>
          <p:grpSpPr>
            <a:xfrm>
              <a:off x="5639353" y="4927663"/>
              <a:ext cx="913293" cy="325071"/>
              <a:chOff x="5532876" y="554235"/>
              <a:chExt cx="1180444" cy="420159"/>
            </a:xfrm>
          </p:grpSpPr>
          <p:sp>
            <p:nvSpPr>
              <p:cNvPr id="1047" name="Rectangle 1046">
                <a:extLst>
                  <a:ext uri="{FF2B5EF4-FFF2-40B4-BE49-F238E27FC236}">
                    <a16:creationId xmlns:a16="http://schemas.microsoft.com/office/drawing/2014/main" id="{CC3C453B-6EBD-ADCA-0C7F-CD56DEDC3244}"/>
                  </a:ext>
                </a:extLst>
              </p:cNvPr>
              <p:cNvSpPr/>
              <p:nvPr/>
            </p:nvSpPr>
            <p:spPr>
              <a:xfrm rot="16200000">
                <a:off x="6314300" y="564335"/>
                <a:ext cx="409119" cy="3889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8" name="Rectangle 1047">
                <a:extLst>
                  <a:ext uri="{FF2B5EF4-FFF2-40B4-BE49-F238E27FC236}">
                    <a16:creationId xmlns:a16="http://schemas.microsoft.com/office/drawing/2014/main" id="{E6AED79D-5979-5681-681C-022557EC7182}"/>
                  </a:ext>
                </a:extLst>
              </p:cNvPr>
              <p:cNvSpPr/>
              <p:nvPr/>
            </p:nvSpPr>
            <p:spPr>
              <a:xfrm rot="16200000">
                <a:off x="5522776" y="575375"/>
                <a:ext cx="409119" cy="3889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9" name="Arc 1048">
                <a:extLst>
                  <a:ext uri="{FF2B5EF4-FFF2-40B4-BE49-F238E27FC236}">
                    <a16:creationId xmlns:a16="http://schemas.microsoft.com/office/drawing/2014/main" id="{A6F4C3D9-DE63-63D6-F15A-2AEFF8E32197}"/>
                  </a:ext>
                </a:extLst>
              </p:cNvPr>
              <p:cNvSpPr/>
              <p:nvPr/>
            </p:nvSpPr>
            <p:spPr>
              <a:xfrm rot="16200000">
                <a:off x="6039982" y="407356"/>
                <a:ext cx="196530" cy="724960"/>
              </a:xfrm>
              <a:prstGeom prst="arc">
                <a:avLst>
                  <a:gd name="adj1" fmla="val 4555192"/>
                  <a:gd name="adj2" fmla="val 16464866"/>
                </a:avLst>
              </a:prstGeom>
              <a:ln w="76200">
                <a:gradFill>
                  <a:gsLst>
                    <a:gs pos="0">
                      <a:schemeClr val="tx1"/>
                    </a:gs>
                    <a:gs pos="40000">
                      <a:schemeClr val="bg1"/>
                    </a:gs>
                    <a:gs pos="7700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043" name="Group 1042">
              <a:extLst>
                <a:ext uri="{FF2B5EF4-FFF2-40B4-BE49-F238E27FC236}">
                  <a16:creationId xmlns:a16="http://schemas.microsoft.com/office/drawing/2014/main" id="{3642C27C-0F10-934A-8E72-D0F64D1B1484}"/>
                </a:ext>
              </a:extLst>
            </p:cNvPr>
            <p:cNvGrpSpPr/>
            <p:nvPr/>
          </p:nvGrpSpPr>
          <p:grpSpPr>
            <a:xfrm>
              <a:off x="5639353" y="5815252"/>
              <a:ext cx="913293" cy="325071"/>
              <a:chOff x="5532876" y="554235"/>
              <a:chExt cx="1180444" cy="420159"/>
            </a:xfrm>
          </p:grpSpPr>
          <p:sp>
            <p:nvSpPr>
              <p:cNvPr id="1044" name="Rectangle 1043">
                <a:extLst>
                  <a:ext uri="{FF2B5EF4-FFF2-40B4-BE49-F238E27FC236}">
                    <a16:creationId xmlns:a16="http://schemas.microsoft.com/office/drawing/2014/main" id="{12C13DEF-B037-886D-801E-5B5BE3C7B982}"/>
                  </a:ext>
                </a:extLst>
              </p:cNvPr>
              <p:cNvSpPr/>
              <p:nvPr/>
            </p:nvSpPr>
            <p:spPr>
              <a:xfrm rot="16200000">
                <a:off x="6314300" y="564335"/>
                <a:ext cx="409119" cy="3889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5" name="Rectangle 1044">
                <a:extLst>
                  <a:ext uri="{FF2B5EF4-FFF2-40B4-BE49-F238E27FC236}">
                    <a16:creationId xmlns:a16="http://schemas.microsoft.com/office/drawing/2014/main" id="{2FB591AA-6517-328C-BE99-1561F94AA5FA}"/>
                  </a:ext>
                </a:extLst>
              </p:cNvPr>
              <p:cNvSpPr/>
              <p:nvPr/>
            </p:nvSpPr>
            <p:spPr>
              <a:xfrm rot="16200000">
                <a:off x="5522776" y="575375"/>
                <a:ext cx="409119" cy="3889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6" name="Arc 1045">
                <a:extLst>
                  <a:ext uri="{FF2B5EF4-FFF2-40B4-BE49-F238E27FC236}">
                    <a16:creationId xmlns:a16="http://schemas.microsoft.com/office/drawing/2014/main" id="{7DB74E73-853F-10A5-E6C3-AE936611FE03}"/>
                  </a:ext>
                </a:extLst>
              </p:cNvPr>
              <p:cNvSpPr/>
              <p:nvPr/>
            </p:nvSpPr>
            <p:spPr>
              <a:xfrm rot="16200000">
                <a:off x="6039982" y="407356"/>
                <a:ext cx="196530" cy="724960"/>
              </a:xfrm>
              <a:prstGeom prst="arc">
                <a:avLst>
                  <a:gd name="adj1" fmla="val 4555192"/>
                  <a:gd name="adj2" fmla="val 16464866"/>
                </a:avLst>
              </a:prstGeom>
              <a:ln w="76200">
                <a:gradFill>
                  <a:gsLst>
                    <a:gs pos="0">
                      <a:schemeClr val="tx1"/>
                    </a:gs>
                    <a:gs pos="40000">
                      <a:schemeClr val="bg1"/>
                    </a:gs>
                    <a:gs pos="7700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780CD8B5-4273-C443-D024-D7CCD6852B0B}"/>
              </a:ext>
            </a:extLst>
          </p:cNvPr>
          <p:cNvSpPr txBox="1"/>
          <p:nvPr/>
        </p:nvSpPr>
        <p:spPr>
          <a:xfrm>
            <a:off x="6553200" y="3124200"/>
            <a:ext cx="3004284" cy="707886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latin typeface="#9Slide03 AllRoundGothic" panose="020B0703020202020104" pitchFamily="34" charset="0"/>
              </a:rPr>
              <a:t>Bé</a:t>
            </a:r>
            <a:r>
              <a:rPr lang="en-US" sz="2000" dirty="0">
                <a:latin typeface="#9Slide03 AllRoundGothic" panose="020B0703020202020104" pitchFamily="34" charset="0"/>
              </a:rPr>
              <a:t> </a:t>
            </a:r>
            <a:r>
              <a:rPr lang="en-US" sz="2000" dirty="0" err="1">
                <a:latin typeface="#9Slide03 AllRoundGothic" panose="020B0703020202020104" pitchFamily="34" charset="0"/>
              </a:rPr>
              <a:t>chơi</a:t>
            </a:r>
            <a:r>
              <a:rPr lang="en-US" sz="2000" dirty="0">
                <a:latin typeface="#9Slide03 AllRoundGothic" panose="020B0703020202020104" pitchFamily="34" charset="0"/>
              </a:rPr>
              <a:t> </a:t>
            </a:r>
            <a:r>
              <a:rPr lang="en-US" sz="2000" dirty="0" err="1">
                <a:latin typeface="#9Slide03 AllRoundGothic" panose="020B0703020202020104" pitchFamily="34" charset="0"/>
              </a:rPr>
              <a:t>làm</a:t>
            </a:r>
            <a:r>
              <a:rPr lang="en-US" sz="2000" dirty="0">
                <a:latin typeface="#9Slide03 AllRoundGothic" panose="020B0703020202020104" pitchFamily="34" charset="0"/>
              </a:rPr>
              <a:t> </a:t>
            </a:r>
            <a:r>
              <a:rPr lang="en-US" sz="2000" dirty="0" err="1">
                <a:latin typeface="#9Slide03 AllRoundGothic" panose="020B0703020202020104" pitchFamily="34" charset="0"/>
              </a:rPr>
              <a:t>thợ</a:t>
            </a:r>
            <a:r>
              <a:rPr lang="en-US" sz="2000" dirty="0">
                <a:latin typeface="#9Slide03 AllRoundGothic" panose="020B0703020202020104" pitchFamily="34" charset="0"/>
              </a:rPr>
              <a:t> </a:t>
            </a:r>
            <a:r>
              <a:rPr lang="en-US" sz="2000" dirty="0" err="1">
                <a:latin typeface="#9Slide03 AllRoundGothic" panose="020B0703020202020104" pitchFamily="34" charset="0"/>
              </a:rPr>
              <a:t>hàn</a:t>
            </a:r>
            <a:endParaRPr lang="en-US" sz="2000" dirty="0">
              <a:latin typeface="#9Slide03 AllRoundGothic" panose="020B0703020202020104" pitchFamily="34" charset="0"/>
            </a:endParaRPr>
          </a:p>
          <a:p>
            <a:pPr algn="ctr"/>
            <a:r>
              <a:rPr lang="en-US" sz="2000" dirty="0" err="1">
                <a:latin typeface="#9Slide03 AllRoundGothic" panose="020B0703020202020104" pitchFamily="34" charset="0"/>
              </a:rPr>
              <a:t>Nối</a:t>
            </a:r>
            <a:r>
              <a:rPr lang="en-US" sz="2000" dirty="0">
                <a:latin typeface="#9Slide03 AllRoundGothic" panose="020B0703020202020104" pitchFamily="34" charset="0"/>
              </a:rPr>
              <a:t> </a:t>
            </a:r>
            <a:r>
              <a:rPr lang="en-US" sz="2000" dirty="0" err="1">
                <a:latin typeface="#9Slide03 AllRoundGothic" panose="020B0703020202020104" pitchFamily="34" charset="0"/>
              </a:rPr>
              <a:t>nhịp</a:t>
            </a:r>
            <a:r>
              <a:rPr lang="en-US" sz="2000" dirty="0">
                <a:latin typeface="#9Slide03 AllRoundGothic" panose="020B0703020202020104" pitchFamily="34" charset="0"/>
              </a:rPr>
              <a:t> </a:t>
            </a:r>
            <a:r>
              <a:rPr lang="en-US" sz="2000" dirty="0" err="1">
                <a:latin typeface="#9Slide03 AllRoundGothic" panose="020B0703020202020104" pitchFamily="34" charset="0"/>
              </a:rPr>
              <a:t>cầu</a:t>
            </a:r>
            <a:r>
              <a:rPr lang="en-US" sz="2000" dirty="0">
                <a:latin typeface="#9Slide03 AllRoundGothic" panose="020B0703020202020104" pitchFamily="34" charset="0"/>
              </a:rPr>
              <a:t> </a:t>
            </a:r>
            <a:r>
              <a:rPr lang="en-US" sz="2000" dirty="0" err="1">
                <a:latin typeface="#9Slide03 AllRoundGothic" panose="020B0703020202020104" pitchFamily="34" charset="0"/>
              </a:rPr>
              <a:t>đất</a:t>
            </a:r>
            <a:r>
              <a:rPr lang="en-US" sz="2000" dirty="0">
                <a:latin typeface="#9Slide03 AllRoundGothic" panose="020B0703020202020104" pitchFamily="34" charset="0"/>
              </a:rPr>
              <a:t> </a:t>
            </a:r>
            <a:r>
              <a:rPr lang="en-US" sz="2000" dirty="0" err="1">
                <a:latin typeface="#9Slide03 AllRoundGothic" panose="020B0703020202020104" pitchFamily="34" charset="0"/>
              </a:rPr>
              <a:t>nước</a:t>
            </a:r>
            <a:endParaRPr lang="en-US" sz="2800" dirty="0">
              <a:latin typeface="#9Slide03 AllRoundGothic" panose="020B0703020202020104" pitchFamily="34" charset="0"/>
            </a:endParaRPr>
          </a:p>
        </p:txBody>
      </p:sp>
      <p:pic>
        <p:nvPicPr>
          <p:cNvPr id="8" name="Picture 7" descr="Bé-làm-bao-nhiêu-nghe--3.jpg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96" b="89974" l="2637" r="94336">
                        <a14:foregroundMark x1="8398" y1="45964" x2="8398" y2="45964"/>
                        <a14:foregroundMark x1="6641" y1="51302" x2="6641" y2="51302"/>
                        <a14:foregroundMark x1="2637" y1="52474" x2="2637" y2="52474"/>
                        <a14:foregroundMark x1="12598" y1="35938" x2="12598" y2="35938"/>
                        <a14:foregroundMark x1="10547" y1="38281" x2="10547" y2="38281"/>
                        <a14:foregroundMark x1="94336" y1="59115" x2="94336" y2="59115"/>
                        <a14:backgroundMark x1="22656" y1="44922" x2="22656" y2="44922"/>
                        <a14:backgroundMark x1="12988" y1="35547" x2="12988" y2="35547"/>
                        <a14:backgroundMark x1="9863" y1="38281" x2="9863" y2="38281"/>
                        <a14:backgroundMark x1="12402" y1="35807" x2="12402" y2="35807"/>
                        <a14:backgroundMark x1="10254" y1="38281" x2="10254" y2="38281"/>
                        <a14:backgroundMark x1="13477" y1="40234" x2="13477" y2="40234"/>
                      </a14:backgroundRemoval>
                    </a14:imgEffect>
                  </a14:imgLayer>
                </a14:imgProps>
              </a:ext>
            </a:extLst>
          </a:blip>
          <a:srcRect t="17778" r="1875" b="7778"/>
          <a:stretch/>
        </p:blipFill>
        <p:spPr>
          <a:xfrm>
            <a:off x="6426672" y="4313957"/>
            <a:ext cx="3027156" cy="18748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2DDB744-B512-A661-5380-BFD6A7B251B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651" b="95349" l="10000" r="95714">
                        <a14:foregroundMark x1="34762" y1="8915" x2="34762" y2="8915"/>
                        <a14:foregroundMark x1="44286" y1="95349" x2="44286" y2="95349"/>
                        <a14:foregroundMark x1="92381" y1="86434" x2="92381" y2="86434"/>
                        <a14:foregroundMark x1="96190" y1="85271" x2="96190" y2="85271"/>
                        <a14:foregroundMark x1="37619" y1="4651" x2="37619" y2="4651"/>
                        <a14:foregroundMark x1="65714" y1="53488" x2="65714" y2="5348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07724" y="5213746"/>
            <a:ext cx="901745" cy="110785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9890992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Tm="8991">
        <p159:morph option="byObject"/>
      </p:transition>
    </mc:Choice>
    <mc:Fallback>
      <p:transition spd="slow" advTm="899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6D7F80-09A9-DB6F-C9C6-1699FFCF36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ình Nền Mầm Non Đẹp Ngộ Nghĩnh, Dễ Thương Nhất">
            <a:extLst>
              <a:ext uri="{FF2B5EF4-FFF2-40B4-BE49-F238E27FC236}">
                <a16:creationId xmlns:a16="http://schemas.microsoft.com/office/drawing/2014/main" id="{2792D83E-E4E2-72CB-3E6E-9157FF1E9D5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928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>
            <a:extLst>
              <a:ext uri="{FF2B5EF4-FFF2-40B4-BE49-F238E27FC236}">
                <a16:creationId xmlns:a16="http://schemas.microsoft.com/office/drawing/2014/main" id="{1CB5DE3E-DC26-2FC1-43CA-5BEAD0CBF4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2889741F-E1D9-E2A3-B5AF-453EEEA9EE51}"/>
              </a:ext>
            </a:extLst>
          </p:cNvPr>
          <p:cNvSpPr/>
          <p:nvPr/>
        </p:nvSpPr>
        <p:spPr>
          <a:xfrm flipV="1">
            <a:off x="6117184" y="3112346"/>
            <a:ext cx="3373568" cy="3669454"/>
          </a:xfrm>
          <a:custGeom>
            <a:avLst/>
            <a:gdLst>
              <a:gd name="connsiteX0" fmla="*/ 0 w 5104436"/>
              <a:gd name="connsiteY0" fmla="*/ 0 h 6568633"/>
              <a:gd name="connsiteX1" fmla="*/ 4899938 w 5104436"/>
              <a:gd name="connsiteY1" fmla="*/ 0 h 6568633"/>
              <a:gd name="connsiteX2" fmla="*/ 5104436 w 5104436"/>
              <a:gd name="connsiteY2" fmla="*/ 204498 h 6568633"/>
              <a:gd name="connsiteX3" fmla="*/ 5104436 w 5104436"/>
              <a:gd name="connsiteY3" fmla="*/ 6364135 h 6568633"/>
              <a:gd name="connsiteX4" fmla="*/ 4899938 w 5104436"/>
              <a:gd name="connsiteY4" fmla="*/ 6568633 h 6568633"/>
              <a:gd name="connsiteX5" fmla="*/ 0 w 5104436"/>
              <a:gd name="connsiteY5" fmla="*/ 6568633 h 6568633"/>
              <a:gd name="connsiteX0" fmla="*/ 0 w 5104436"/>
              <a:gd name="connsiteY0" fmla="*/ 0 h 6607177"/>
              <a:gd name="connsiteX1" fmla="*/ 4899938 w 5104436"/>
              <a:gd name="connsiteY1" fmla="*/ 0 h 6607177"/>
              <a:gd name="connsiteX2" fmla="*/ 5104436 w 5104436"/>
              <a:gd name="connsiteY2" fmla="*/ 204498 h 6607177"/>
              <a:gd name="connsiteX3" fmla="*/ 5104436 w 5104436"/>
              <a:gd name="connsiteY3" fmla="*/ 6364135 h 6607177"/>
              <a:gd name="connsiteX4" fmla="*/ 4899938 w 5104436"/>
              <a:gd name="connsiteY4" fmla="*/ 6568633 h 6607177"/>
              <a:gd name="connsiteX5" fmla="*/ 0 w 5104436"/>
              <a:gd name="connsiteY5" fmla="*/ 6568633 h 6607177"/>
              <a:gd name="connsiteX6" fmla="*/ 0 w 5104436"/>
              <a:gd name="connsiteY6" fmla="*/ 0 h 6607177"/>
              <a:gd name="connsiteX0" fmla="*/ 0 w 5104436"/>
              <a:gd name="connsiteY0" fmla="*/ 0 h 6607177"/>
              <a:gd name="connsiteX1" fmla="*/ 4899938 w 5104436"/>
              <a:gd name="connsiteY1" fmla="*/ 0 h 6607177"/>
              <a:gd name="connsiteX2" fmla="*/ 5104436 w 5104436"/>
              <a:gd name="connsiteY2" fmla="*/ 204498 h 6607177"/>
              <a:gd name="connsiteX3" fmla="*/ 5104436 w 5104436"/>
              <a:gd name="connsiteY3" fmla="*/ 6364135 h 6607177"/>
              <a:gd name="connsiteX4" fmla="*/ 4899938 w 5104436"/>
              <a:gd name="connsiteY4" fmla="*/ 6568633 h 6607177"/>
              <a:gd name="connsiteX5" fmla="*/ 0 w 5104436"/>
              <a:gd name="connsiteY5" fmla="*/ 6568633 h 6607177"/>
              <a:gd name="connsiteX6" fmla="*/ 0 w 5104436"/>
              <a:gd name="connsiteY6" fmla="*/ 0 h 6607177"/>
              <a:gd name="connsiteX0" fmla="*/ 0 w 5104436"/>
              <a:gd name="connsiteY0" fmla="*/ 0 h 6607177"/>
              <a:gd name="connsiteX1" fmla="*/ 4899938 w 5104436"/>
              <a:gd name="connsiteY1" fmla="*/ 0 h 6607177"/>
              <a:gd name="connsiteX2" fmla="*/ 5104436 w 5104436"/>
              <a:gd name="connsiteY2" fmla="*/ 204498 h 6607177"/>
              <a:gd name="connsiteX3" fmla="*/ 5104436 w 5104436"/>
              <a:gd name="connsiteY3" fmla="*/ 6364135 h 6607177"/>
              <a:gd name="connsiteX4" fmla="*/ 4899938 w 5104436"/>
              <a:gd name="connsiteY4" fmla="*/ 6568633 h 6607177"/>
              <a:gd name="connsiteX5" fmla="*/ 0 w 5104436"/>
              <a:gd name="connsiteY5" fmla="*/ 6568633 h 6607177"/>
              <a:gd name="connsiteX6" fmla="*/ 0 w 5104436"/>
              <a:gd name="connsiteY6" fmla="*/ 0 h 6607177"/>
              <a:gd name="connsiteX0" fmla="*/ 0 w 5104436"/>
              <a:gd name="connsiteY0" fmla="*/ 0 h 6634554"/>
              <a:gd name="connsiteX1" fmla="*/ 4899938 w 5104436"/>
              <a:gd name="connsiteY1" fmla="*/ 0 h 6634554"/>
              <a:gd name="connsiteX2" fmla="*/ 5104436 w 5104436"/>
              <a:gd name="connsiteY2" fmla="*/ 204498 h 6634554"/>
              <a:gd name="connsiteX3" fmla="*/ 5104436 w 5104436"/>
              <a:gd name="connsiteY3" fmla="*/ 6364135 h 6634554"/>
              <a:gd name="connsiteX4" fmla="*/ 4899938 w 5104436"/>
              <a:gd name="connsiteY4" fmla="*/ 6568633 h 6634554"/>
              <a:gd name="connsiteX5" fmla="*/ 221455 w 5104436"/>
              <a:gd name="connsiteY5" fmla="*/ 6603324 h 6634554"/>
              <a:gd name="connsiteX6" fmla="*/ 0 w 5104436"/>
              <a:gd name="connsiteY6" fmla="*/ 0 h 6634554"/>
              <a:gd name="connsiteX0" fmla="*/ 0 w 5104436"/>
              <a:gd name="connsiteY0" fmla="*/ 0 h 6634554"/>
              <a:gd name="connsiteX1" fmla="*/ 4899938 w 5104436"/>
              <a:gd name="connsiteY1" fmla="*/ 0 h 6634554"/>
              <a:gd name="connsiteX2" fmla="*/ 5104436 w 5104436"/>
              <a:gd name="connsiteY2" fmla="*/ 204498 h 6634554"/>
              <a:gd name="connsiteX3" fmla="*/ 4899938 w 5104436"/>
              <a:gd name="connsiteY3" fmla="*/ 6568633 h 6634554"/>
              <a:gd name="connsiteX4" fmla="*/ 221455 w 5104436"/>
              <a:gd name="connsiteY4" fmla="*/ 6603324 h 6634554"/>
              <a:gd name="connsiteX5" fmla="*/ 0 w 5104436"/>
              <a:gd name="connsiteY5" fmla="*/ 0 h 6634554"/>
              <a:gd name="connsiteX0" fmla="*/ 0 w 5216303"/>
              <a:gd name="connsiteY0" fmla="*/ 0 h 6624464"/>
              <a:gd name="connsiteX1" fmla="*/ 4899938 w 5216303"/>
              <a:gd name="connsiteY1" fmla="*/ 0 h 6624464"/>
              <a:gd name="connsiteX2" fmla="*/ 5104436 w 5216303"/>
              <a:gd name="connsiteY2" fmla="*/ 204498 h 6624464"/>
              <a:gd name="connsiteX3" fmla="*/ 5216303 w 5216303"/>
              <a:gd name="connsiteY3" fmla="*/ 6481907 h 6624464"/>
              <a:gd name="connsiteX4" fmla="*/ 221455 w 5216303"/>
              <a:gd name="connsiteY4" fmla="*/ 6603324 h 6624464"/>
              <a:gd name="connsiteX5" fmla="*/ 0 w 5216303"/>
              <a:gd name="connsiteY5" fmla="*/ 0 h 6624464"/>
              <a:gd name="connsiteX0" fmla="*/ 0 w 5216303"/>
              <a:gd name="connsiteY0" fmla="*/ 0 h 6481907"/>
              <a:gd name="connsiteX1" fmla="*/ 4899938 w 5216303"/>
              <a:gd name="connsiteY1" fmla="*/ 0 h 6481907"/>
              <a:gd name="connsiteX2" fmla="*/ 5104436 w 5216303"/>
              <a:gd name="connsiteY2" fmla="*/ 204498 h 6481907"/>
              <a:gd name="connsiteX3" fmla="*/ 5216303 w 5216303"/>
              <a:gd name="connsiteY3" fmla="*/ 6481907 h 6481907"/>
              <a:gd name="connsiteX4" fmla="*/ 379637 w 5216303"/>
              <a:gd name="connsiteY4" fmla="*/ 6447216 h 6481907"/>
              <a:gd name="connsiteX5" fmla="*/ 0 w 5216303"/>
              <a:gd name="connsiteY5" fmla="*/ 0 h 6481907"/>
              <a:gd name="connsiteX0" fmla="*/ 0 w 5216303"/>
              <a:gd name="connsiteY0" fmla="*/ 0 h 6481907"/>
              <a:gd name="connsiteX1" fmla="*/ 4899938 w 5216303"/>
              <a:gd name="connsiteY1" fmla="*/ 0 h 6481907"/>
              <a:gd name="connsiteX2" fmla="*/ 5104436 w 5216303"/>
              <a:gd name="connsiteY2" fmla="*/ 204498 h 6481907"/>
              <a:gd name="connsiteX3" fmla="*/ 5216303 w 5216303"/>
              <a:gd name="connsiteY3" fmla="*/ 6481907 h 6481907"/>
              <a:gd name="connsiteX4" fmla="*/ 379637 w 5216303"/>
              <a:gd name="connsiteY4" fmla="*/ 6447216 h 6481907"/>
              <a:gd name="connsiteX5" fmla="*/ 0 w 5216303"/>
              <a:gd name="connsiteY5" fmla="*/ 0 h 6481907"/>
              <a:gd name="connsiteX0" fmla="*/ 0 w 5216303"/>
              <a:gd name="connsiteY0" fmla="*/ 699039 h 7180946"/>
              <a:gd name="connsiteX1" fmla="*/ 5104436 w 5216303"/>
              <a:gd name="connsiteY1" fmla="*/ 903537 h 7180946"/>
              <a:gd name="connsiteX2" fmla="*/ 5216303 w 5216303"/>
              <a:gd name="connsiteY2" fmla="*/ 7180946 h 7180946"/>
              <a:gd name="connsiteX3" fmla="*/ 379637 w 5216303"/>
              <a:gd name="connsiteY3" fmla="*/ 7146255 h 7180946"/>
              <a:gd name="connsiteX4" fmla="*/ 0 w 5216303"/>
              <a:gd name="connsiteY4" fmla="*/ 699039 h 7180946"/>
              <a:gd name="connsiteX0" fmla="*/ 0 w 5216303"/>
              <a:gd name="connsiteY0" fmla="*/ 460787 h 6942694"/>
              <a:gd name="connsiteX1" fmla="*/ 5104436 w 5216303"/>
              <a:gd name="connsiteY1" fmla="*/ 665285 h 6942694"/>
              <a:gd name="connsiteX2" fmla="*/ 5216303 w 5216303"/>
              <a:gd name="connsiteY2" fmla="*/ 6942694 h 6942694"/>
              <a:gd name="connsiteX3" fmla="*/ 379637 w 5216303"/>
              <a:gd name="connsiteY3" fmla="*/ 6908003 h 6942694"/>
              <a:gd name="connsiteX4" fmla="*/ 0 w 5216303"/>
              <a:gd name="connsiteY4" fmla="*/ 460787 h 6942694"/>
              <a:gd name="connsiteX0" fmla="*/ 0 w 5216303"/>
              <a:gd name="connsiteY0" fmla="*/ 101063 h 6582970"/>
              <a:gd name="connsiteX1" fmla="*/ 5104436 w 5216303"/>
              <a:gd name="connsiteY1" fmla="*/ 305561 h 6582970"/>
              <a:gd name="connsiteX2" fmla="*/ 5216303 w 5216303"/>
              <a:gd name="connsiteY2" fmla="*/ 6582970 h 6582970"/>
              <a:gd name="connsiteX3" fmla="*/ 379637 w 5216303"/>
              <a:gd name="connsiteY3" fmla="*/ 6548279 h 6582970"/>
              <a:gd name="connsiteX4" fmla="*/ 0 w 5216303"/>
              <a:gd name="connsiteY4" fmla="*/ 101063 h 6582970"/>
              <a:gd name="connsiteX0" fmla="*/ 0 w 5216303"/>
              <a:gd name="connsiteY0" fmla="*/ -1 h 6481906"/>
              <a:gd name="connsiteX1" fmla="*/ 5104436 w 5216303"/>
              <a:gd name="connsiteY1" fmla="*/ 204497 h 6481906"/>
              <a:gd name="connsiteX2" fmla="*/ 5216303 w 5216303"/>
              <a:gd name="connsiteY2" fmla="*/ 6481906 h 6481906"/>
              <a:gd name="connsiteX3" fmla="*/ 379637 w 5216303"/>
              <a:gd name="connsiteY3" fmla="*/ 6447215 h 6481906"/>
              <a:gd name="connsiteX4" fmla="*/ 0 w 5216303"/>
              <a:gd name="connsiteY4" fmla="*/ -1 h 6481906"/>
              <a:gd name="connsiteX0" fmla="*/ 0 w 5216303"/>
              <a:gd name="connsiteY0" fmla="*/ 1 h 6481908"/>
              <a:gd name="connsiteX1" fmla="*/ 5104436 w 5216303"/>
              <a:gd name="connsiteY1" fmla="*/ 204499 h 6481908"/>
              <a:gd name="connsiteX2" fmla="*/ 5216303 w 5216303"/>
              <a:gd name="connsiteY2" fmla="*/ 6481908 h 6481908"/>
              <a:gd name="connsiteX3" fmla="*/ 379637 w 5216303"/>
              <a:gd name="connsiteY3" fmla="*/ 6447217 h 6481908"/>
              <a:gd name="connsiteX4" fmla="*/ 0 w 5216303"/>
              <a:gd name="connsiteY4" fmla="*/ 1 h 6481908"/>
              <a:gd name="connsiteX0" fmla="*/ 0 w 5180261"/>
              <a:gd name="connsiteY0" fmla="*/ 0 h 6284301"/>
              <a:gd name="connsiteX1" fmla="*/ 5068394 w 5180261"/>
              <a:gd name="connsiteY1" fmla="*/ 6892 h 6284301"/>
              <a:gd name="connsiteX2" fmla="*/ 5180261 w 5180261"/>
              <a:gd name="connsiteY2" fmla="*/ 6284301 h 6284301"/>
              <a:gd name="connsiteX3" fmla="*/ 343595 w 5180261"/>
              <a:gd name="connsiteY3" fmla="*/ 6249610 h 6284301"/>
              <a:gd name="connsiteX4" fmla="*/ 0 w 5180261"/>
              <a:gd name="connsiteY4" fmla="*/ 0 h 6284301"/>
              <a:gd name="connsiteX0" fmla="*/ 0 w 5180261"/>
              <a:gd name="connsiteY0" fmla="*/ 0 h 6284301"/>
              <a:gd name="connsiteX1" fmla="*/ 5068394 w 5180261"/>
              <a:gd name="connsiteY1" fmla="*/ 6892 h 6284301"/>
              <a:gd name="connsiteX2" fmla="*/ 5180261 w 5180261"/>
              <a:gd name="connsiteY2" fmla="*/ 6284301 h 6284301"/>
              <a:gd name="connsiteX3" fmla="*/ 343595 w 5180261"/>
              <a:gd name="connsiteY3" fmla="*/ 6249610 h 6284301"/>
              <a:gd name="connsiteX4" fmla="*/ 0 w 5180261"/>
              <a:gd name="connsiteY4" fmla="*/ 0 h 6284301"/>
              <a:gd name="connsiteX0" fmla="*/ 0 w 5180261"/>
              <a:gd name="connsiteY0" fmla="*/ 0 h 6284301"/>
              <a:gd name="connsiteX1" fmla="*/ 5068394 w 5180261"/>
              <a:gd name="connsiteY1" fmla="*/ 6892 h 6284301"/>
              <a:gd name="connsiteX2" fmla="*/ 5180261 w 5180261"/>
              <a:gd name="connsiteY2" fmla="*/ 6284301 h 6284301"/>
              <a:gd name="connsiteX3" fmla="*/ 631927 w 5180261"/>
              <a:gd name="connsiteY3" fmla="*/ 6249610 h 6284301"/>
              <a:gd name="connsiteX4" fmla="*/ 0 w 5180261"/>
              <a:gd name="connsiteY4" fmla="*/ 0 h 6284301"/>
              <a:gd name="connsiteX0" fmla="*/ 0 w 5252344"/>
              <a:gd name="connsiteY0" fmla="*/ 0 h 6264540"/>
              <a:gd name="connsiteX1" fmla="*/ 5068394 w 5252344"/>
              <a:gd name="connsiteY1" fmla="*/ 6892 h 6264540"/>
              <a:gd name="connsiteX2" fmla="*/ 5252344 w 5252344"/>
              <a:gd name="connsiteY2" fmla="*/ 6264540 h 6264540"/>
              <a:gd name="connsiteX3" fmla="*/ 631927 w 5252344"/>
              <a:gd name="connsiteY3" fmla="*/ 6249610 h 6264540"/>
              <a:gd name="connsiteX4" fmla="*/ 0 w 5252344"/>
              <a:gd name="connsiteY4" fmla="*/ 0 h 6264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52344" h="6264540">
                <a:moveTo>
                  <a:pt x="0" y="0"/>
                </a:moveTo>
                <a:cubicBezTo>
                  <a:pt x="1761548" y="140620"/>
                  <a:pt x="3378929" y="4595"/>
                  <a:pt x="5068394" y="6892"/>
                </a:cubicBezTo>
                <a:lnTo>
                  <a:pt x="5252344" y="6264540"/>
                </a:lnTo>
                <a:lnTo>
                  <a:pt x="631927" y="6249610"/>
                </a:lnTo>
                <a:lnTo>
                  <a:pt x="0" y="0"/>
                </a:lnTo>
                <a:close/>
              </a:path>
            </a:pathLst>
          </a:custGeom>
          <a:pattFill prst="pct80">
            <a:fgClr>
              <a:srgbClr val="00B050"/>
            </a:fgClr>
            <a:bgClr>
              <a:schemeClr val="bg1"/>
            </a:bgClr>
          </a:patt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E3C30B52-BF93-955A-2CE7-B437C1FA981F}"/>
              </a:ext>
            </a:extLst>
          </p:cNvPr>
          <p:cNvSpPr/>
          <p:nvPr/>
        </p:nvSpPr>
        <p:spPr>
          <a:xfrm rot="169657" flipV="1">
            <a:off x="2978411" y="3043074"/>
            <a:ext cx="3373568" cy="3669454"/>
          </a:xfrm>
          <a:custGeom>
            <a:avLst/>
            <a:gdLst>
              <a:gd name="connsiteX0" fmla="*/ 0 w 5104436"/>
              <a:gd name="connsiteY0" fmla="*/ 0 h 6568633"/>
              <a:gd name="connsiteX1" fmla="*/ 4899938 w 5104436"/>
              <a:gd name="connsiteY1" fmla="*/ 0 h 6568633"/>
              <a:gd name="connsiteX2" fmla="*/ 5104436 w 5104436"/>
              <a:gd name="connsiteY2" fmla="*/ 204498 h 6568633"/>
              <a:gd name="connsiteX3" fmla="*/ 5104436 w 5104436"/>
              <a:gd name="connsiteY3" fmla="*/ 6364135 h 6568633"/>
              <a:gd name="connsiteX4" fmla="*/ 4899938 w 5104436"/>
              <a:gd name="connsiteY4" fmla="*/ 6568633 h 6568633"/>
              <a:gd name="connsiteX5" fmla="*/ 0 w 5104436"/>
              <a:gd name="connsiteY5" fmla="*/ 6568633 h 6568633"/>
              <a:gd name="connsiteX0" fmla="*/ 0 w 5104436"/>
              <a:gd name="connsiteY0" fmla="*/ 0 h 6607177"/>
              <a:gd name="connsiteX1" fmla="*/ 4899938 w 5104436"/>
              <a:gd name="connsiteY1" fmla="*/ 0 h 6607177"/>
              <a:gd name="connsiteX2" fmla="*/ 5104436 w 5104436"/>
              <a:gd name="connsiteY2" fmla="*/ 204498 h 6607177"/>
              <a:gd name="connsiteX3" fmla="*/ 5104436 w 5104436"/>
              <a:gd name="connsiteY3" fmla="*/ 6364135 h 6607177"/>
              <a:gd name="connsiteX4" fmla="*/ 4899938 w 5104436"/>
              <a:gd name="connsiteY4" fmla="*/ 6568633 h 6607177"/>
              <a:gd name="connsiteX5" fmla="*/ 0 w 5104436"/>
              <a:gd name="connsiteY5" fmla="*/ 6568633 h 6607177"/>
              <a:gd name="connsiteX6" fmla="*/ 0 w 5104436"/>
              <a:gd name="connsiteY6" fmla="*/ 0 h 6607177"/>
              <a:gd name="connsiteX0" fmla="*/ 0 w 5104436"/>
              <a:gd name="connsiteY0" fmla="*/ 0 h 6607177"/>
              <a:gd name="connsiteX1" fmla="*/ 4899938 w 5104436"/>
              <a:gd name="connsiteY1" fmla="*/ 0 h 6607177"/>
              <a:gd name="connsiteX2" fmla="*/ 5104436 w 5104436"/>
              <a:gd name="connsiteY2" fmla="*/ 204498 h 6607177"/>
              <a:gd name="connsiteX3" fmla="*/ 5104436 w 5104436"/>
              <a:gd name="connsiteY3" fmla="*/ 6364135 h 6607177"/>
              <a:gd name="connsiteX4" fmla="*/ 4899938 w 5104436"/>
              <a:gd name="connsiteY4" fmla="*/ 6568633 h 6607177"/>
              <a:gd name="connsiteX5" fmla="*/ 0 w 5104436"/>
              <a:gd name="connsiteY5" fmla="*/ 6568633 h 6607177"/>
              <a:gd name="connsiteX6" fmla="*/ 0 w 5104436"/>
              <a:gd name="connsiteY6" fmla="*/ 0 h 6607177"/>
              <a:gd name="connsiteX0" fmla="*/ 0 w 5104436"/>
              <a:gd name="connsiteY0" fmla="*/ 0 h 6607177"/>
              <a:gd name="connsiteX1" fmla="*/ 4899938 w 5104436"/>
              <a:gd name="connsiteY1" fmla="*/ 0 h 6607177"/>
              <a:gd name="connsiteX2" fmla="*/ 5104436 w 5104436"/>
              <a:gd name="connsiteY2" fmla="*/ 204498 h 6607177"/>
              <a:gd name="connsiteX3" fmla="*/ 5104436 w 5104436"/>
              <a:gd name="connsiteY3" fmla="*/ 6364135 h 6607177"/>
              <a:gd name="connsiteX4" fmla="*/ 4899938 w 5104436"/>
              <a:gd name="connsiteY4" fmla="*/ 6568633 h 6607177"/>
              <a:gd name="connsiteX5" fmla="*/ 0 w 5104436"/>
              <a:gd name="connsiteY5" fmla="*/ 6568633 h 6607177"/>
              <a:gd name="connsiteX6" fmla="*/ 0 w 5104436"/>
              <a:gd name="connsiteY6" fmla="*/ 0 h 6607177"/>
              <a:gd name="connsiteX0" fmla="*/ 0 w 5104436"/>
              <a:gd name="connsiteY0" fmla="*/ 0 h 6634554"/>
              <a:gd name="connsiteX1" fmla="*/ 4899938 w 5104436"/>
              <a:gd name="connsiteY1" fmla="*/ 0 h 6634554"/>
              <a:gd name="connsiteX2" fmla="*/ 5104436 w 5104436"/>
              <a:gd name="connsiteY2" fmla="*/ 204498 h 6634554"/>
              <a:gd name="connsiteX3" fmla="*/ 5104436 w 5104436"/>
              <a:gd name="connsiteY3" fmla="*/ 6364135 h 6634554"/>
              <a:gd name="connsiteX4" fmla="*/ 4899938 w 5104436"/>
              <a:gd name="connsiteY4" fmla="*/ 6568633 h 6634554"/>
              <a:gd name="connsiteX5" fmla="*/ 221455 w 5104436"/>
              <a:gd name="connsiteY5" fmla="*/ 6603324 h 6634554"/>
              <a:gd name="connsiteX6" fmla="*/ 0 w 5104436"/>
              <a:gd name="connsiteY6" fmla="*/ 0 h 6634554"/>
              <a:gd name="connsiteX0" fmla="*/ 0 w 5104436"/>
              <a:gd name="connsiteY0" fmla="*/ 0 h 6634554"/>
              <a:gd name="connsiteX1" fmla="*/ 4899938 w 5104436"/>
              <a:gd name="connsiteY1" fmla="*/ 0 h 6634554"/>
              <a:gd name="connsiteX2" fmla="*/ 5104436 w 5104436"/>
              <a:gd name="connsiteY2" fmla="*/ 204498 h 6634554"/>
              <a:gd name="connsiteX3" fmla="*/ 4899938 w 5104436"/>
              <a:gd name="connsiteY3" fmla="*/ 6568633 h 6634554"/>
              <a:gd name="connsiteX4" fmla="*/ 221455 w 5104436"/>
              <a:gd name="connsiteY4" fmla="*/ 6603324 h 6634554"/>
              <a:gd name="connsiteX5" fmla="*/ 0 w 5104436"/>
              <a:gd name="connsiteY5" fmla="*/ 0 h 6634554"/>
              <a:gd name="connsiteX0" fmla="*/ 0 w 5216303"/>
              <a:gd name="connsiteY0" fmla="*/ 0 h 6624464"/>
              <a:gd name="connsiteX1" fmla="*/ 4899938 w 5216303"/>
              <a:gd name="connsiteY1" fmla="*/ 0 h 6624464"/>
              <a:gd name="connsiteX2" fmla="*/ 5104436 w 5216303"/>
              <a:gd name="connsiteY2" fmla="*/ 204498 h 6624464"/>
              <a:gd name="connsiteX3" fmla="*/ 5216303 w 5216303"/>
              <a:gd name="connsiteY3" fmla="*/ 6481907 h 6624464"/>
              <a:gd name="connsiteX4" fmla="*/ 221455 w 5216303"/>
              <a:gd name="connsiteY4" fmla="*/ 6603324 h 6624464"/>
              <a:gd name="connsiteX5" fmla="*/ 0 w 5216303"/>
              <a:gd name="connsiteY5" fmla="*/ 0 h 6624464"/>
              <a:gd name="connsiteX0" fmla="*/ 0 w 5216303"/>
              <a:gd name="connsiteY0" fmla="*/ 0 h 6481907"/>
              <a:gd name="connsiteX1" fmla="*/ 4899938 w 5216303"/>
              <a:gd name="connsiteY1" fmla="*/ 0 h 6481907"/>
              <a:gd name="connsiteX2" fmla="*/ 5104436 w 5216303"/>
              <a:gd name="connsiteY2" fmla="*/ 204498 h 6481907"/>
              <a:gd name="connsiteX3" fmla="*/ 5216303 w 5216303"/>
              <a:gd name="connsiteY3" fmla="*/ 6481907 h 6481907"/>
              <a:gd name="connsiteX4" fmla="*/ 379637 w 5216303"/>
              <a:gd name="connsiteY4" fmla="*/ 6447216 h 6481907"/>
              <a:gd name="connsiteX5" fmla="*/ 0 w 5216303"/>
              <a:gd name="connsiteY5" fmla="*/ 0 h 6481907"/>
              <a:gd name="connsiteX0" fmla="*/ 0 w 5216303"/>
              <a:gd name="connsiteY0" fmla="*/ 0 h 6481907"/>
              <a:gd name="connsiteX1" fmla="*/ 4899938 w 5216303"/>
              <a:gd name="connsiteY1" fmla="*/ 0 h 6481907"/>
              <a:gd name="connsiteX2" fmla="*/ 5104436 w 5216303"/>
              <a:gd name="connsiteY2" fmla="*/ 204498 h 6481907"/>
              <a:gd name="connsiteX3" fmla="*/ 5216303 w 5216303"/>
              <a:gd name="connsiteY3" fmla="*/ 6481907 h 6481907"/>
              <a:gd name="connsiteX4" fmla="*/ 379637 w 5216303"/>
              <a:gd name="connsiteY4" fmla="*/ 6447216 h 6481907"/>
              <a:gd name="connsiteX5" fmla="*/ 0 w 5216303"/>
              <a:gd name="connsiteY5" fmla="*/ 0 h 6481907"/>
              <a:gd name="connsiteX0" fmla="*/ 0 w 5216303"/>
              <a:gd name="connsiteY0" fmla="*/ 699039 h 7180946"/>
              <a:gd name="connsiteX1" fmla="*/ 5104436 w 5216303"/>
              <a:gd name="connsiteY1" fmla="*/ 903537 h 7180946"/>
              <a:gd name="connsiteX2" fmla="*/ 5216303 w 5216303"/>
              <a:gd name="connsiteY2" fmla="*/ 7180946 h 7180946"/>
              <a:gd name="connsiteX3" fmla="*/ 379637 w 5216303"/>
              <a:gd name="connsiteY3" fmla="*/ 7146255 h 7180946"/>
              <a:gd name="connsiteX4" fmla="*/ 0 w 5216303"/>
              <a:gd name="connsiteY4" fmla="*/ 699039 h 7180946"/>
              <a:gd name="connsiteX0" fmla="*/ 0 w 5216303"/>
              <a:gd name="connsiteY0" fmla="*/ 460787 h 6942694"/>
              <a:gd name="connsiteX1" fmla="*/ 5104436 w 5216303"/>
              <a:gd name="connsiteY1" fmla="*/ 665285 h 6942694"/>
              <a:gd name="connsiteX2" fmla="*/ 5216303 w 5216303"/>
              <a:gd name="connsiteY2" fmla="*/ 6942694 h 6942694"/>
              <a:gd name="connsiteX3" fmla="*/ 379637 w 5216303"/>
              <a:gd name="connsiteY3" fmla="*/ 6908003 h 6942694"/>
              <a:gd name="connsiteX4" fmla="*/ 0 w 5216303"/>
              <a:gd name="connsiteY4" fmla="*/ 460787 h 6942694"/>
              <a:gd name="connsiteX0" fmla="*/ 0 w 5216303"/>
              <a:gd name="connsiteY0" fmla="*/ 101063 h 6582970"/>
              <a:gd name="connsiteX1" fmla="*/ 5104436 w 5216303"/>
              <a:gd name="connsiteY1" fmla="*/ 305561 h 6582970"/>
              <a:gd name="connsiteX2" fmla="*/ 5216303 w 5216303"/>
              <a:gd name="connsiteY2" fmla="*/ 6582970 h 6582970"/>
              <a:gd name="connsiteX3" fmla="*/ 379637 w 5216303"/>
              <a:gd name="connsiteY3" fmla="*/ 6548279 h 6582970"/>
              <a:gd name="connsiteX4" fmla="*/ 0 w 5216303"/>
              <a:gd name="connsiteY4" fmla="*/ 101063 h 6582970"/>
              <a:gd name="connsiteX0" fmla="*/ 0 w 5216303"/>
              <a:gd name="connsiteY0" fmla="*/ -1 h 6481906"/>
              <a:gd name="connsiteX1" fmla="*/ 5104436 w 5216303"/>
              <a:gd name="connsiteY1" fmla="*/ 204497 h 6481906"/>
              <a:gd name="connsiteX2" fmla="*/ 5216303 w 5216303"/>
              <a:gd name="connsiteY2" fmla="*/ 6481906 h 6481906"/>
              <a:gd name="connsiteX3" fmla="*/ 379637 w 5216303"/>
              <a:gd name="connsiteY3" fmla="*/ 6447215 h 6481906"/>
              <a:gd name="connsiteX4" fmla="*/ 0 w 5216303"/>
              <a:gd name="connsiteY4" fmla="*/ -1 h 6481906"/>
              <a:gd name="connsiteX0" fmla="*/ 0 w 5216303"/>
              <a:gd name="connsiteY0" fmla="*/ 1 h 6481908"/>
              <a:gd name="connsiteX1" fmla="*/ 5104436 w 5216303"/>
              <a:gd name="connsiteY1" fmla="*/ 204499 h 6481908"/>
              <a:gd name="connsiteX2" fmla="*/ 5216303 w 5216303"/>
              <a:gd name="connsiteY2" fmla="*/ 6481908 h 6481908"/>
              <a:gd name="connsiteX3" fmla="*/ 379637 w 5216303"/>
              <a:gd name="connsiteY3" fmla="*/ 6447217 h 6481908"/>
              <a:gd name="connsiteX4" fmla="*/ 0 w 5216303"/>
              <a:gd name="connsiteY4" fmla="*/ 1 h 6481908"/>
              <a:gd name="connsiteX0" fmla="*/ 0 w 5180261"/>
              <a:gd name="connsiteY0" fmla="*/ 0 h 6284301"/>
              <a:gd name="connsiteX1" fmla="*/ 5068394 w 5180261"/>
              <a:gd name="connsiteY1" fmla="*/ 6892 h 6284301"/>
              <a:gd name="connsiteX2" fmla="*/ 5180261 w 5180261"/>
              <a:gd name="connsiteY2" fmla="*/ 6284301 h 6284301"/>
              <a:gd name="connsiteX3" fmla="*/ 343595 w 5180261"/>
              <a:gd name="connsiteY3" fmla="*/ 6249610 h 6284301"/>
              <a:gd name="connsiteX4" fmla="*/ 0 w 5180261"/>
              <a:gd name="connsiteY4" fmla="*/ 0 h 6284301"/>
              <a:gd name="connsiteX0" fmla="*/ 0 w 5180261"/>
              <a:gd name="connsiteY0" fmla="*/ 0 h 6284301"/>
              <a:gd name="connsiteX1" fmla="*/ 5068394 w 5180261"/>
              <a:gd name="connsiteY1" fmla="*/ 6892 h 6284301"/>
              <a:gd name="connsiteX2" fmla="*/ 5180261 w 5180261"/>
              <a:gd name="connsiteY2" fmla="*/ 6284301 h 6284301"/>
              <a:gd name="connsiteX3" fmla="*/ 343595 w 5180261"/>
              <a:gd name="connsiteY3" fmla="*/ 6249610 h 6284301"/>
              <a:gd name="connsiteX4" fmla="*/ 0 w 5180261"/>
              <a:gd name="connsiteY4" fmla="*/ 0 h 6284301"/>
              <a:gd name="connsiteX0" fmla="*/ 0 w 5180261"/>
              <a:gd name="connsiteY0" fmla="*/ 0 h 6284301"/>
              <a:gd name="connsiteX1" fmla="*/ 5068394 w 5180261"/>
              <a:gd name="connsiteY1" fmla="*/ 6892 h 6284301"/>
              <a:gd name="connsiteX2" fmla="*/ 5180261 w 5180261"/>
              <a:gd name="connsiteY2" fmla="*/ 6284301 h 6284301"/>
              <a:gd name="connsiteX3" fmla="*/ 631927 w 5180261"/>
              <a:gd name="connsiteY3" fmla="*/ 6249610 h 6284301"/>
              <a:gd name="connsiteX4" fmla="*/ 0 w 5180261"/>
              <a:gd name="connsiteY4" fmla="*/ 0 h 6284301"/>
              <a:gd name="connsiteX0" fmla="*/ 0 w 5252344"/>
              <a:gd name="connsiteY0" fmla="*/ 0 h 6264540"/>
              <a:gd name="connsiteX1" fmla="*/ 5068394 w 5252344"/>
              <a:gd name="connsiteY1" fmla="*/ 6892 h 6264540"/>
              <a:gd name="connsiteX2" fmla="*/ 5252344 w 5252344"/>
              <a:gd name="connsiteY2" fmla="*/ 6264540 h 6264540"/>
              <a:gd name="connsiteX3" fmla="*/ 631927 w 5252344"/>
              <a:gd name="connsiteY3" fmla="*/ 6249610 h 6264540"/>
              <a:gd name="connsiteX4" fmla="*/ 0 w 5252344"/>
              <a:gd name="connsiteY4" fmla="*/ 0 h 6264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52344" h="6264540">
                <a:moveTo>
                  <a:pt x="0" y="0"/>
                </a:moveTo>
                <a:cubicBezTo>
                  <a:pt x="1761548" y="140620"/>
                  <a:pt x="3378929" y="4595"/>
                  <a:pt x="5068394" y="6892"/>
                </a:cubicBezTo>
                <a:lnTo>
                  <a:pt x="5252344" y="6264540"/>
                </a:lnTo>
                <a:lnTo>
                  <a:pt x="631927" y="624961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41FCFF23-8D5E-4076-5B3A-4F66BA49499B}"/>
              </a:ext>
            </a:extLst>
          </p:cNvPr>
          <p:cNvGrpSpPr/>
          <p:nvPr/>
        </p:nvGrpSpPr>
        <p:grpSpPr>
          <a:xfrm>
            <a:off x="-2765688" y="4629972"/>
            <a:ext cx="594107" cy="3293535"/>
            <a:chOff x="6079104" y="3235805"/>
            <a:chExt cx="594107" cy="3293535"/>
          </a:xfrm>
          <a:scene3d>
            <a:camera prst="perspectiveFront"/>
            <a:lightRig rig="threePt" dir="t"/>
          </a:scene3d>
        </p:grpSpPr>
        <p:grpSp>
          <p:nvGrpSpPr>
            <p:cNvPr id="1025" name="Group 1024">
              <a:extLst>
                <a:ext uri="{FF2B5EF4-FFF2-40B4-BE49-F238E27FC236}">
                  <a16:creationId xmlns:a16="http://schemas.microsoft.com/office/drawing/2014/main" id="{565875EE-140B-38BE-0982-8ED0B892CB3E}"/>
                </a:ext>
              </a:extLst>
            </p:cNvPr>
            <p:cNvGrpSpPr/>
            <p:nvPr/>
          </p:nvGrpSpPr>
          <p:grpSpPr>
            <a:xfrm rot="335740">
              <a:off x="6387756" y="3235805"/>
              <a:ext cx="285455" cy="320142"/>
              <a:chOff x="6028832" y="3044304"/>
              <a:chExt cx="285455" cy="320142"/>
            </a:xfrm>
          </p:grpSpPr>
          <p:sp>
            <p:nvSpPr>
              <p:cNvPr id="1040" name="Rectangle 1039">
                <a:extLst>
                  <a:ext uri="{FF2B5EF4-FFF2-40B4-BE49-F238E27FC236}">
                    <a16:creationId xmlns:a16="http://schemas.microsoft.com/office/drawing/2014/main" id="{AAE9BC2E-F371-1A2C-FA99-73B95238B795}"/>
                  </a:ext>
                </a:extLst>
              </p:cNvPr>
              <p:cNvSpPr/>
              <p:nvPr/>
            </p:nvSpPr>
            <p:spPr>
              <a:xfrm rot="16200000">
                <a:off x="6117600" y="3061220"/>
                <a:ext cx="213603" cy="17977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1" name="Arc 1040">
                <a:extLst>
                  <a:ext uri="{FF2B5EF4-FFF2-40B4-BE49-F238E27FC236}">
                    <a16:creationId xmlns:a16="http://schemas.microsoft.com/office/drawing/2014/main" id="{9EDCBB72-2441-6548-9840-333082781C73}"/>
                  </a:ext>
                </a:extLst>
              </p:cNvPr>
              <p:cNvSpPr/>
              <p:nvPr/>
            </p:nvSpPr>
            <p:spPr>
              <a:xfrm rot="21329122">
                <a:off x="6028832" y="3110403"/>
                <a:ext cx="228589" cy="254043"/>
              </a:xfrm>
              <a:prstGeom prst="arc">
                <a:avLst>
                  <a:gd name="adj1" fmla="val 6246832"/>
                  <a:gd name="adj2" fmla="val 18894665"/>
                </a:avLst>
              </a:prstGeom>
              <a:ln w="76200">
                <a:gradFill>
                  <a:gsLst>
                    <a:gs pos="0">
                      <a:schemeClr val="tx1"/>
                    </a:gs>
                    <a:gs pos="40000">
                      <a:schemeClr val="bg1"/>
                    </a:gs>
                    <a:gs pos="7700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027" name="Group 1026">
              <a:extLst>
                <a:ext uri="{FF2B5EF4-FFF2-40B4-BE49-F238E27FC236}">
                  <a16:creationId xmlns:a16="http://schemas.microsoft.com/office/drawing/2014/main" id="{762B7D3F-F38B-1380-4C6B-1A6359873871}"/>
                </a:ext>
              </a:extLst>
            </p:cNvPr>
            <p:cNvGrpSpPr/>
            <p:nvPr/>
          </p:nvGrpSpPr>
          <p:grpSpPr>
            <a:xfrm>
              <a:off x="6079104" y="6209198"/>
              <a:ext cx="285455" cy="320142"/>
              <a:chOff x="6028832" y="3044304"/>
              <a:chExt cx="285455" cy="320142"/>
            </a:xfrm>
          </p:grpSpPr>
          <p:sp>
            <p:nvSpPr>
              <p:cNvPr id="1038" name="Rectangle 1037">
                <a:extLst>
                  <a:ext uri="{FF2B5EF4-FFF2-40B4-BE49-F238E27FC236}">
                    <a16:creationId xmlns:a16="http://schemas.microsoft.com/office/drawing/2014/main" id="{47A2A172-0EDB-D42E-D2C9-F780B4932590}"/>
                  </a:ext>
                </a:extLst>
              </p:cNvPr>
              <p:cNvSpPr/>
              <p:nvPr/>
            </p:nvSpPr>
            <p:spPr>
              <a:xfrm rot="16200000">
                <a:off x="6117600" y="3061220"/>
                <a:ext cx="213603" cy="17977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9" name="Arc 1038">
                <a:extLst>
                  <a:ext uri="{FF2B5EF4-FFF2-40B4-BE49-F238E27FC236}">
                    <a16:creationId xmlns:a16="http://schemas.microsoft.com/office/drawing/2014/main" id="{F3EC202E-EBF0-756D-56CA-BB33BCD4167E}"/>
                  </a:ext>
                </a:extLst>
              </p:cNvPr>
              <p:cNvSpPr/>
              <p:nvPr/>
            </p:nvSpPr>
            <p:spPr>
              <a:xfrm rot="21329122">
                <a:off x="6028832" y="3110403"/>
                <a:ext cx="228589" cy="254043"/>
              </a:xfrm>
              <a:prstGeom prst="arc">
                <a:avLst>
                  <a:gd name="adj1" fmla="val 6246832"/>
                  <a:gd name="adj2" fmla="val 18894665"/>
                </a:avLst>
              </a:prstGeom>
              <a:ln w="76200">
                <a:gradFill>
                  <a:gsLst>
                    <a:gs pos="0">
                      <a:schemeClr val="tx1"/>
                    </a:gs>
                    <a:gs pos="40000">
                      <a:schemeClr val="bg1"/>
                    </a:gs>
                    <a:gs pos="7700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028" name="Group 1027">
              <a:extLst>
                <a:ext uri="{FF2B5EF4-FFF2-40B4-BE49-F238E27FC236}">
                  <a16:creationId xmlns:a16="http://schemas.microsoft.com/office/drawing/2014/main" id="{F1F775EE-8813-3288-B59B-43FDE5C32434}"/>
                </a:ext>
              </a:extLst>
            </p:cNvPr>
            <p:cNvGrpSpPr/>
            <p:nvPr/>
          </p:nvGrpSpPr>
          <p:grpSpPr>
            <a:xfrm>
              <a:off x="6340177" y="3916274"/>
              <a:ext cx="285455" cy="320142"/>
              <a:chOff x="6028832" y="3044304"/>
              <a:chExt cx="285455" cy="320142"/>
            </a:xfrm>
          </p:grpSpPr>
          <p:sp>
            <p:nvSpPr>
              <p:cNvPr id="1036" name="Rectangle 1035">
                <a:extLst>
                  <a:ext uri="{FF2B5EF4-FFF2-40B4-BE49-F238E27FC236}">
                    <a16:creationId xmlns:a16="http://schemas.microsoft.com/office/drawing/2014/main" id="{A5035836-DD51-F3C5-A70F-AFF1DDDBE6B1}"/>
                  </a:ext>
                </a:extLst>
              </p:cNvPr>
              <p:cNvSpPr/>
              <p:nvPr/>
            </p:nvSpPr>
            <p:spPr>
              <a:xfrm rot="16200000">
                <a:off x="6117600" y="3061220"/>
                <a:ext cx="213603" cy="17977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7" name="Arc 1036">
                <a:extLst>
                  <a:ext uri="{FF2B5EF4-FFF2-40B4-BE49-F238E27FC236}">
                    <a16:creationId xmlns:a16="http://schemas.microsoft.com/office/drawing/2014/main" id="{F7127B19-688A-922B-0DAE-304CA6AE3558}"/>
                  </a:ext>
                </a:extLst>
              </p:cNvPr>
              <p:cNvSpPr/>
              <p:nvPr/>
            </p:nvSpPr>
            <p:spPr>
              <a:xfrm rot="21329122">
                <a:off x="6028832" y="3110403"/>
                <a:ext cx="228589" cy="254043"/>
              </a:xfrm>
              <a:prstGeom prst="arc">
                <a:avLst>
                  <a:gd name="adj1" fmla="val 6246832"/>
                  <a:gd name="adj2" fmla="val 18894665"/>
                </a:avLst>
              </a:prstGeom>
              <a:ln w="76200">
                <a:gradFill>
                  <a:gsLst>
                    <a:gs pos="0">
                      <a:schemeClr val="tx1"/>
                    </a:gs>
                    <a:gs pos="40000">
                      <a:schemeClr val="bg1"/>
                    </a:gs>
                    <a:gs pos="7700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029" name="Group 1028">
              <a:extLst>
                <a:ext uri="{FF2B5EF4-FFF2-40B4-BE49-F238E27FC236}">
                  <a16:creationId xmlns:a16="http://schemas.microsoft.com/office/drawing/2014/main" id="{2D633EC6-CC2D-8B21-7777-BCE3D5F4D7E4}"/>
                </a:ext>
              </a:extLst>
            </p:cNvPr>
            <p:cNvGrpSpPr/>
            <p:nvPr/>
          </p:nvGrpSpPr>
          <p:grpSpPr>
            <a:xfrm>
              <a:off x="6224402" y="4629973"/>
              <a:ext cx="285455" cy="320142"/>
              <a:chOff x="6028832" y="3044304"/>
              <a:chExt cx="285455" cy="320142"/>
            </a:xfrm>
          </p:grpSpPr>
          <p:sp>
            <p:nvSpPr>
              <p:cNvPr id="1034" name="Rectangle 1033">
                <a:extLst>
                  <a:ext uri="{FF2B5EF4-FFF2-40B4-BE49-F238E27FC236}">
                    <a16:creationId xmlns:a16="http://schemas.microsoft.com/office/drawing/2014/main" id="{6D717FCC-6AED-9C7C-7224-664CAC5B2DB3}"/>
                  </a:ext>
                </a:extLst>
              </p:cNvPr>
              <p:cNvSpPr/>
              <p:nvPr/>
            </p:nvSpPr>
            <p:spPr>
              <a:xfrm rot="16200000">
                <a:off x="6117600" y="3061220"/>
                <a:ext cx="213603" cy="17977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5" name="Arc 1034">
                <a:extLst>
                  <a:ext uri="{FF2B5EF4-FFF2-40B4-BE49-F238E27FC236}">
                    <a16:creationId xmlns:a16="http://schemas.microsoft.com/office/drawing/2014/main" id="{E5EED5D7-3717-2E0B-51B0-8E4E8E9A9CEF}"/>
                  </a:ext>
                </a:extLst>
              </p:cNvPr>
              <p:cNvSpPr/>
              <p:nvPr/>
            </p:nvSpPr>
            <p:spPr>
              <a:xfrm rot="21329122">
                <a:off x="6028832" y="3110403"/>
                <a:ext cx="228589" cy="254043"/>
              </a:xfrm>
              <a:prstGeom prst="arc">
                <a:avLst>
                  <a:gd name="adj1" fmla="val 6246832"/>
                  <a:gd name="adj2" fmla="val 18894665"/>
                </a:avLst>
              </a:prstGeom>
              <a:ln w="76200">
                <a:gradFill>
                  <a:gsLst>
                    <a:gs pos="0">
                      <a:schemeClr val="tx1"/>
                    </a:gs>
                    <a:gs pos="40000">
                      <a:schemeClr val="bg1"/>
                    </a:gs>
                    <a:gs pos="7700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031" name="Group 1030">
              <a:extLst>
                <a:ext uri="{FF2B5EF4-FFF2-40B4-BE49-F238E27FC236}">
                  <a16:creationId xmlns:a16="http://schemas.microsoft.com/office/drawing/2014/main" id="{6F50E0BD-E831-D316-DC94-4128B9B1BA24}"/>
                </a:ext>
              </a:extLst>
            </p:cNvPr>
            <p:cNvGrpSpPr/>
            <p:nvPr/>
          </p:nvGrpSpPr>
          <p:grpSpPr>
            <a:xfrm>
              <a:off x="6142261" y="5427544"/>
              <a:ext cx="285455" cy="320142"/>
              <a:chOff x="6028832" y="3044304"/>
              <a:chExt cx="285455" cy="320142"/>
            </a:xfrm>
          </p:grpSpPr>
          <p:sp>
            <p:nvSpPr>
              <p:cNvPr id="1032" name="Rectangle 1031">
                <a:extLst>
                  <a:ext uri="{FF2B5EF4-FFF2-40B4-BE49-F238E27FC236}">
                    <a16:creationId xmlns:a16="http://schemas.microsoft.com/office/drawing/2014/main" id="{C36769C1-5995-1244-CC2A-09DB2DA6FD36}"/>
                  </a:ext>
                </a:extLst>
              </p:cNvPr>
              <p:cNvSpPr/>
              <p:nvPr/>
            </p:nvSpPr>
            <p:spPr>
              <a:xfrm rot="16200000">
                <a:off x="6117600" y="3061220"/>
                <a:ext cx="213603" cy="17977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3" name="Arc 1032">
                <a:extLst>
                  <a:ext uri="{FF2B5EF4-FFF2-40B4-BE49-F238E27FC236}">
                    <a16:creationId xmlns:a16="http://schemas.microsoft.com/office/drawing/2014/main" id="{CA95042B-6CF4-CAA8-0A9E-F790E2F55DAB}"/>
                  </a:ext>
                </a:extLst>
              </p:cNvPr>
              <p:cNvSpPr/>
              <p:nvPr/>
            </p:nvSpPr>
            <p:spPr>
              <a:xfrm rot="21329122">
                <a:off x="6028832" y="3110403"/>
                <a:ext cx="228589" cy="254043"/>
              </a:xfrm>
              <a:prstGeom prst="arc">
                <a:avLst>
                  <a:gd name="adj1" fmla="val 6246832"/>
                  <a:gd name="adj2" fmla="val 18894665"/>
                </a:avLst>
              </a:prstGeom>
              <a:ln w="76200">
                <a:gradFill>
                  <a:gsLst>
                    <a:gs pos="0">
                      <a:schemeClr val="tx1"/>
                    </a:gs>
                    <a:gs pos="40000">
                      <a:schemeClr val="bg1"/>
                    </a:gs>
                    <a:gs pos="7700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5238427F-1214-BA28-17A3-F173702D1F4D}"/>
              </a:ext>
            </a:extLst>
          </p:cNvPr>
          <p:cNvSpPr/>
          <p:nvPr/>
        </p:nvSpPr>
        <p:spPr>
          <a:xfrm rot="257589" flipV="1">
            <a:off x="3007131" y="2837428"/>
            <a:ext cx="3373568" cy="3863617"/>
          </a:xfrm>
          <a:custGeom>
            <a:avLst/>
            <a:gdLst>
              <a:gd name="connsiteX0" fmla="*/ 0 w 5104436"/>
              <a:gd name="connsiteY0" fmla="*/ 0 h 6568633"/>
              <a:gd name="connsiteX1" fmla="*/ 4899938 w 5104436"/>
              <a:gd name="connsiteY1" fmla="*/ 0 h 6568633"/>
              <a:gd name="connsiteX2" fmla="*/ 5104436 w 5104436"/>
              <a:gd name="connsiteY2" fmla="*/ 204498 h 6568633"/>
              <a:gd name="connsiteX3" fmla="*/ 5104436 w 5104436"/>
              <a:gd name="connsiteY3" fmla="*/ 6364135 h 6568633"/>
              <a:gd name="connsiteX4" fmla="*/ 4899938 w 5104436"/>
              <a:gd name="connsiteY4" fmla="*/ 6568633 h 6568633"/>
              <a:gd name="connsiteX5" fmla="*/ 0 w 5104436"/>
              <a:gd name="connsiteY5" fmla="*/ 6568633 h 6568633"/>
              <a:gd name="connsiteX0" fmla="*/ 0 w 5104436"/>
              <a:gd name="connsiteY0" fmla="*/ 0 h 6607177"/>
              <a:gd name="connsiteX1" fmla="*/ 4899938 w 5104436"/>
              <a:gd name="connsiteY1" fmla="*/ 0 h 6607177"/>
              <a:gd name="connsiteX2" fmla="*/ 5104436 w 5104436"/>
              <a:gd name="connsiteY2" fmla="*/ 204498 h 6607177"/>
              <a:gd name="connsiteX3" fmla="*/ 5104436 w 5104436"/>
              <a:gd name="connsiteY3" fmla="*/ 6364135 h 6607177"/>
              <a:gd name="connsiteX4" fmla="*/ 4899938 w 5104436"/>
              <a:gd name="connsiteY4" fmla="*/ 6568633 h 6607177"/>
              <a:gd name="connsiteX5" fmla="*/ 0 w 5104436"/>
              <a:gd name="connsiteY5" fmla="*/ 6568633 h 6607177"/>
              <a:gd name="connsiteX6" fmla="*/ 0 w 5104436"/>
              <a:gd name="connsiteY6" fmla="*/ 0 h 6607177"/>
              <a:gd name="connsiteX0" fmla="*/ 0 w 5104436"/>
              <a:gd name="connsiteY0" fmla="*/ 0 h 6607177"/>
              <a:gd name="connsiteX1" fmla="*/ 4899938 w 5104436"/>
              <a:gd name="connsiteY1" fmla="*/ 0 h 6607177"/>
              <a:gd name="connsiteX2" fmla="*/ 5104436 w 5104436"/>
              <a:gd name="connsiteY2" fmla="*/ 204498 h 6607177"/>
              <a:gd name="connsiteX3" fmla="*/ 5104436 w 5104436"/>
              <a:gd name="connsiteY3" fmla="*/ 6364135 h 6607177"/>
              <a:gd name="connsiteX4" fmla="*/ 4899938 w 5104436"/>
              <a:gd name="connsiteY4" fmla="*/ 6568633 h 6607177"/>
              <a:gd name="connsiteX5" fmla="*/ 0 w 5104436"/>
              <a:gd name="connsiteY5" fmla="*/ 6568633 h 6607177"/>
              <a:gd name="connsiteX6" fmla="*/ 0 w 5104436"/>
              <a:gd name="connsiteY6" fmla="*/ 0 h 6607177"/>
              <a:gd name="connsiteX0" fmla="*/ 0 w 5104436"/>
              <a:gd name="connsiteY0" fmla="*/ 0 h 6607177"/>
              <a:gd name="connsiteX1" fmla="*/ 4899938 w 5104436"/>
              <a:gd name="connsiteY1" fmla="*/ 0 h 6607177"/>
              <a:gd name="connsiteX2" fmla="*/ 5104436 w 5104436"/>
              <a:gd name="connsiteY2" fmla="*/ 204498 h 6607177"/>
              <a:gd name="connsiteX3" fmla="*/ 5104436 w 5104436"/>
              <a:gd name="connsiteY3" fmla="*/ 6364135 h 6607177"/>
              <a:gd name="connsiteX4" fmla="*/ 4899938 w 5104436"/>
              <a:gd name="connsiteY4" fmla="*/ 6568633 h 6607177"/>
              <a:gd name="connsiteX5" fmla="*/ 0 w 5104436"/>
              <a:gd name="connsiteY5" fmla="*/ 6568633 h 6607177"/>
              <a:gd name="connsiteX6" fmla="*/ 0 w 5104436"/>
              <a:gd name="connsiteY6" fmla="*/ 0 h 6607177"/>
              <a:gd name="connsiteX0" fmla="*/ 0 w 5104436"/>
              <a:gd name="connsiteY0" fmla="*/ 0 h 6634554"/>
              <a:gd name="connsiteX1" fmla="*/ 4899938 w 5104436"/>
              <a:gd name="connsiteY1" fmla="*/ 0 h 6634554"/>
              <a:gd name="connsiteX2" fmla="*/ 5104436 w 5104436"/>
              <a:gd name="connsiteY2" fmla="*/ 204498 h 6634554"/>
              <a:gd name="connsiteX3" fmla="*/ 5104436 w 5104436"/>
              <a:gd name="connsiteY3" fmla="*/ 6364135 h 6634554"/>
              <a:gd name="connsiteX4" fmla="*/ 4899938 w 5104436"/>
              <a:gd name="connsiteY4" fmla="*/ 6568633 h 6634554"/>
              <a:gd name="connsiteX5" fmla="*/ 221455 w 5104436"/>
              <a:gd name="connsiteY5" fmla="*/ 6603324 h 6634554"/>
              <a:gd name="connsiteX6" fmla="*/ 0 w 5104436"/>
              <a:gd name="connsiteY6" fmla="*/ 0 h 6634554"/>
              <a:gd name="connsiteX0" fmla="*/ 0 w 5104436"/>
              <a:gd name="connsiteY0" fmla="*/ 0 h 6634554"/>
              <a:gd name="connsiteX1" fmla="*/ 4899938 w 5104436"/>
              <a:gd name="connsiteY1" fmla="*/ 0 h 6634554"/>
              <a:gd name="connsiteX2" fmla="*/ 5104436 w 5104436"/>
              <a:gd name="connsiteY2" fmla="*/ 204498 h 6634554"/>
              <a:gd name="connsiteX3" fmla="*/ 4899938 w 5104436"/>
              <a:gd name="connsiteY3" fmla="*/ 6568633 h 6634554"/>
              <a:gd name="connsiteX4" fmla="*/ 221455 w 5104436"/>
              <a:gd name="connsiteY4" fmla="*/ 6603324 h 6634554"/>
              <a:gd name="connsiteX5" fmla="*/ 0 w 5104436"/>
              <a:gd name="connsiteY5" fmla="*/ 0 h 6634554"/>
              <a:gd name="connsiteX0" fmla="*/ 0 w 5216303"/>
              <a:gd name="connsiteY0" fmla="*/ 0 h 6624464"/>
              <a:gd name="connsiteX1" fmla="*/ 4899938 w 5216303"/>
              <a:gd name="connsiteY1" fmla="*/ 0 h 6624464"/>
              <a:gd name="connsiteX2" fmla="*/ 5104436 w 5216303"/>
              <a:gd name="connsiteY2" fmla="*/ 204498 h 6624464"/>
              <a:gd name="connsiteX3" fmla="*/ 5216303 w 5216303"/>
              <a:gd name="connsiteY3" fmla="*/ 6481907 h 6624464"/>
              <a:gd name="connsiteX4" fmla="*/ 221455 w 5216303"/>
              <a:gd name="connsiteY4" fmla="*/ 6603324 h 6624464"/>
              <a:gd name="connsiteX5" fmla="*/ 0 w 5216303"/>
              <a:gd name="connsiteY5" fmla="*/ 0 h 6624464"/>
              <a:gd name="connsiteX0" fmla="*/ 0 w 5216303"/>
              <a:gd name="connsiteY0" fmla="*/ 0 h 6481907"/>
              <a:gd name="connsiteX1" fmla="*/ 4899938 w 5216303"/>
              <a:gd name="connsiteY1" fmla="*/ 0 h 6481907"/>
              <a:gd name="connsiteX2" fmla="*/ 5104436 w 5216303"/>
              <a:gd name="connsiteY2" fmla="*/ 204498 h 6481907"/>
              <a:gd name="connsiteX3" fmla="*/ 5216303 w 5216303"/>
              <a:gd name="connsiteY3" fmla="*/ 6481907 h 6481907"/>
              <a:gd name="connsiteX4" fmla="*/ 379637 w 5216303"/>
              <a:gd name="connsiteY4" fmla="*/ 6447216 h 6481907"/>
              <a:gd name="connsiteX5" fmla="*/ 0 w 5216303"/>
              <a:gd name="connsiteY5" fmla="*/ 0 h 6481907"/>
              <a:gd name="connsiteX0" fmla="*/ 0 w 5216303"/>
              <a:gd name="connsiteY0" fmla="*/ 0 h 6481907"/>
              <a:gd name="connsiteX1" fmla="*/ 4899938 w 5216303"/>
              <a:gd name="connsiteY1" fmla="*/ 0 h 6481907"/>
              <a:gd name="connsiteX2" fmla="*/ 5104436 w 5216303"/>
              <a:gd name="connsiteY2" fmla="*/ 204498 h 6481907"/>
              <a:gd name="connsiteX3" fmla="*/ 5216303 w 5216303"/>
              <a:gd name="connsiteY3" fmla="*/ 6481907 h 6481907"/>
              <a:gd name="connsiteX4" fmla="*/ 379637 w 5216303"/>
              <a:gd name="connsiteY4" fmla="*/ 6447216 h 6481907"/>
              <a:gd name="connsiteX5" fmla="*/ 0 w 5216303"/>
              <a:gd name="connsiteY5" fmla="*/ 0 h 6481907"/>
              <a:gd name="connsiteX0" fmla="*/ 0 w 5216303"/>
              <a:gd name="connsiteY0" fmla="*/ 699039 h 7180946"/>
              <a:gd name="connsiteX1" fmla="*/ 5104436 w 5216303"/>
              <a:gd name="connsiteY1" fmla="*/ 903537 h 7180946"/>
              <a:gd name="connsiteX2" fmla="*/ 5216303 w 5216303"/>
              <a:gd name="connsiteY2" fmla="*/ 7180946 h 7180946"/>
              <a:gd name="connsiteX3" fmla="*/ 379637 w 5216303"/>
              <a:gd name="connsiteY3" fmla="*/ 7146255 h 7180946"/>
              <a:gd name="connsiteX4" fmla="*/ 0 w 5216303"/>
              <a:gd name="connsiteY4" fmla="*/ 699039 h 7180946"/>
              <a:gd name="connsiteX0" fmla="*/ 0 w 5216303"/>
              <a:gd name="connsiteY0" fmla="*/ 460787 h 6942694"/>
              <a:gd name="connsiteX1" fmla="*/ 5104436 w 5216303"/>
              <a:gd name="connsiteY1" fmla="*/ 665285 h 6942694"/>
              <a:gd name="connsiteX2" fmla="*/ 5216303 w 5216303"/>
              <a:gd name="connsiteY2" fmla="*/ 6942694 h 6942694"/>
              <a:gd name="connsiteX3" fmla="*/ 379637 w 5216303"/>
              <a:gd name="connsiteY3" fmla="*/ 6908003 h 6942694"/>
              <a:gd name="connsiteX4" fmla="*/ 0 w 5216303"/>
              <a:gd name="connsiteY4" fmla="*/ 460787 h 6942694"/>
              <a:gd name="connsiteX0" fmla="*/ 0 w 5216303"/>
              <a:gd name="connsiteY0" fmla="*/ 101063 h 6582970"/>
              <a:gd name="connsiteX1" fmla="*/ 5104436 w 5216303"/>
              <a:gd name="connsiteY1" fmla="*/ 305561 h 6582970"/>
              <a:gd name="connsiteX2" fmla="*/ 5216303 w 5216303"/>
              <a:gd name="connsiteY2" fmla="*/ 6582970 h 6582970"/>
              <a:gd name="connsiteX3" fmla="*/ 379637 w 5216303"/>
              <a:gd name="connsiteY3" fmla="*/ 6548279 h 6582970"/>
              <a:gd name="connsiteX4" fmla="*/ 0 w 5216303"/>
              <a:gd name="connsiteY4" fmla="*/ 101063 h 6582970"/>
              <a:gd name="connsiteX0" fmla="*/ 0 w 5216303"/>
              <a:gd name="connsiteY0" fmla="*/ -1 h 6481906"/>
              <a:gd name="connsiteX1" fmla="*/ 5104436 w 5216303"/>
              <a:gd name="connsiteY1" fmla="*/ 204497 h 6481906"/>
              <a:gd name="connsiteX2" fmla="*/ 5216303 w 5216303"/>
              <a:gd name="connsiteY2" fmla="*/ 6481906 h 6481906"/>
              <a:gd name="connsiteX3" fmla="*/ 379637 w 5216303"/>
              <a:gd name="connsiteY3" fmla="*/ 6447215 h 6481906"/>
              <a:gd name="connsiteX4" fmla="*/ 0 w 5216303"/>
              <a:gd name="connsiteY4" fmla="*/ -1 h 6481906"/>
              <a:gd name="connsiteX0" fmla="*/ 0 w 5216303"/>
              <a:gd name="connsiteY0" fmla="*/ 1 h 6481908"/>
              <a:gd name="connsiteX1" fmla="*/ 5104436 w 5216303"/>
              <a:gd name="connsiteY1" fmla="*/ 204499 h 6481908"/>
              <a:gd name="connsiteX2" fmla="*/ 5216303 w 5216303"/>
              <a:gd name="connsiteY2" fmla="*/ 6481908 h 6481908"/>
              <a:gd name="connsiteX3" fmla="*/ 379637 w 5216303"/>
              <a:gd name="connsiteY3" fmla="*/ 6447217 h 6481908"/>
              <a:gd name="connsiteX4" fmla="*/ 0 w 5216303"/>
              <a:gd name="connsiteY4" fmla="*/ 1 h 6481908"/>
              <a:gd name="connsiteX0" fmla="*/ 0 w 5180261"/>
              <a:gd name="connsiteY0" fmla="*/ 0 h 6284301"/>
              <a:gd name="connsiteX1" fmla="*/ 5068394 w 5180261"/>
              <a:gd name="connsiteY1" fmla="*/ 6892 h 6284301"/>
              <a:gd name="connsiteX2" fmla="*/ 5180261 w 5180261"/>
              <a:gd name="connsiteY2" fmla="*/ 6284301 h 6284301"/>
              <a:gd name="connsiteX3" fmla="*/ 343595 w 5180261"/>
              <a:gd name="connsiteY3" fmla="*/ 6249610 h 6284301"/>
              <a:gd name="connsiteX4" fmla="*/ 0 w 5180261"/>
              <a:gd name="connsiteY4" fmla="*/ 0 h 6284301"/>
              <a:gd name="connsiteX0" fmla="*/ 0 w 5180261"/>
              <a:gd name="connsiteY0" fmla="*/ 0 h 6284301"/>
              <a:gd name="connsiteX1" fmla="*/ 5068394 w 5180261"/>
              <a:gd name="connsiteY1" fmla="*/ 6892 h 6284301"/>
              <a:gd name="connsiteX2" fmla="*/ 5180261 w 5180261"/>
              <a:gd name="connsiteY2" fmla="*/ 6284301 h 6284301"/>
              <a:gd name="connsiteX3" fmla="*/ 343595 w 5180261"/>
              <a:gd name="connsiteY3" fmla="*/ 6249610 h 6284301"/>
              <a:gd name="connsiteX4" fmla="*/ 0 w 5180261"/>
              <a:gd name="connsiteY4" fmla="*/ 0 h 6284301"/>
              <a:gd name="connsiteX0" fmla="*/ 0 w 5180261"/>
              <a:gd name="connsiteY0" fmla="*/ 0 h 6284301"/>
              <a:gd name="connsiteX1" fmla="*/ 5068394 w 5180261"/>
              <a:gd name="connsiteY1" fmla="*/ 6892 h 6284301"/>
              <a:gd name="connsiteX2" fmla="*/ 5180261 w 5180261"/>
              <a:gd name="connsiteY2" fmla="*/ 6284301 h 6284301"/>
              <a:gd name="connsiteX3" fmla="*/ 631927 w 5180261"/>
              <a:gd name="connsiteY3" fmla="*/ 6249610 h 6284301"/>
              <a:gd name="connsiteX4" fmla="*/ 0 w 5180261"/>
              <a:gd name="connsiteY4" fmla="*/ 0 h 6284301"/>
              <a:gd name="connsiteX0" fmla="*/ 0 w 5252344"/>
              <a:gd name="connsiteY0" fmla="*/ 0 h 6264540"/>
              <a:gd name="connsiteX1" fmla="*/ 5068394 w 5252344"/>
              <a:gd name="connsiteY1" fmla="*/ 6892 h 6264540"/>
              <a:gd name="connsiteX2" fmla="*/ 5252344 w 5252344"/>
              <a:gd name="connsiteY2" fmla="*/ 6264540 h 6264540"/>
              <a:gd name="connsiteX3" fmla="*/ 631927 w 5252344"/>
              <a:gd name="connsiteY3" fmla="*/ 6249610 h 6264540"/>
              <a:gd name="connsiteX4" fmla="*/ 0 w 5252344"/>
              <a:gd name="connsiteY4" fmla="*/ 0 h 6264540"/>
              <a:gd name="connsiteX0" fmla="*/ 0 w 5252344"/>
              <a:gd name="connsiteY0" fmla="*/ 0 h 6264540"/>
              <a:gd name="connsiteX1" fmla="*/ 5068394 w 5252344"/>
              <a:gd name="connsiteY1" fmla="*/ 6892 h 6264540"/>
              <a:gd name="connsiteX2" fmla="*/ 5252344 w 5252344"/>
              <a:gd name="connsiteY2" fmla="*/ 6264540 h 6264540"/>
              <a:gd name="connsiteX3" fmla="*/ 631927 w 5252344"/>
              <a:gd name="connsiteY3" fmla="*/ 6249610 h 6264540"/>
              <a:gd name="connsiteX4" fmla="*/ 0 w 5252344"/>
              <a:gd name="connsiteY4" fmla="*/ 0 h 6264540"/>
              <a:gd name="connsiteX0" fmla="*/ 0 w 5252344"/>
              <a:gd name="connsiteY0" fmla="*/ 0 h 6324846"/>
              <a:gd name="connsiteX1" fmla="*/ 5068394 w 5252344"/>
              <a:gd name="connsiteY1" fmla="*/ 6892 h 6324846"/>
              <a:gd name="connsiteX2" fmla="*/ 5252344 w 5252344"/>
              <a:gd name="connsiteY2" fmla="*/ 6264540 h 6324846"/>
              <a:gd name="connsiteX3" fmla="*/ 631927 w 5252344"/>
              <a:gd name="connsiteY3" fmla="*/ 6249610 h 6324846"/>
              <a:gd name="connsiteX4" fmla="*/ 0 w 5252344"/>
              <a:gd name="connsiteY4" fmla="*/ 0 h 6324846"/>
              <a:gd name="connsiteX0" fmla="*/ 0 w 5252344"/>
              <a:gd name="connsiteY0" fmla="*/ 0 h 6382760"/>
              <a:gd name="connsiteX1" fmla="*/ 5068394 w 5252344"/>
              <a:gd name="connsiteY1" fmla="*/ 6892 h 6382760"/>
              <a:gd name="connsiteX2" fmla="*/ 5252344 w 5252344"/>
              <a:gd name="connsiteY2" fmla="*/ 6264540 h 6382760"/>
              <a:gd name="connsiteX3" fmla="*/ 631927 w 5252344"/>
              <a:gd name="connsiteY3" fmla="*/ 6249610 h 6382760"/>
              <a:gd name="connsiteX4" fmla="*/ 0 w 5252344"/>
              <a:gd name="connsiteY4" fmla="*/ 0 h 6382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52344" h="6382760">
                <a:moveTo>
                  <a:pt x="0" y="0"/>
                </a:moveTo>
                <a:cubicBezTo>
                  <a:pt x="1793124" y="366857"/>
                  <a:pt x="3378929" y="4595"/>
                  <a:pt x="5068394" y="6892"/>
                </a:cubicBezTo>
                <a:lnTo>
                  <a:pt x="5252344" y="6264540"/>
                </a:lnTo>
                <a:cubicBezTo>
                  <a:pt x="3712205" y="6259563"/>
                  <a:pt x="2120956" y="6542830"/>
                  <a:pt x="631927" y="6249610"/>
                </a:cubicBezTo>
                <a:lnTo>
                  <a:pt x="0" y="0"/>
                </a:lnTo>
                <a:close/>
              </a:path>
            </a:pathLst>
          </a:custGeom>
          <a:pattFill prst="pct80">
            <a:fgClr>
              <a:srgbClr val="00B050"/>
            </a:fgClr>
            <a:bgClr>
              <a:schemeClr val="bg1"/>
            </a:bgClr>
          </a:patt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065" name="Freeform: Shape 1064">
            <a:extLst>
              <a:ext uri="{FF2B5EF4-FFF2-40B4-BE49-F238E27FC236}">
                <a16:creationId xmlns:a16="http://schemas.microsoft.com/office/drawing/2014/main" id="{B31164B6-78A2-3A7F-BF39-3A4F73BBE763}"/>
              </a:ext>
            </a:extLst>
          </p:cNvPr>
          <p:cNvSpPr/>
          <p:nvPr/>
        </p:nvSpPr>
        <p:spPr>
          <a:xfrm flipV="1">
            <a:off x="6189651" y="3082907"/>
            <a:ext cx="3265661" cy="3614423"/>
          </a:xfrm>
          <a:custGeom>
            <a:avLst/>
            <a:gdLst>
              <a:gd name="connsiteX0" fmla="*/ 0 w 5104436"/>
              <a:gd name="connsiteY0" fmla="*/ 0 h 6568633"/>
              <a:gd name="connsiteX1" fmla="*/ 4899938 w 5104436"/>
              <a:gd name="connsiteY1" fmla="*/ 0 h 6568633"/>
              <a:gd name="connsiteX2" fmla="*/ 5104436 w 5104436"/>
              <a:gd name="connsiteY2" fmla="*/ 204498 h 6568633"/>
              <a:gd name="connsiteX3" fmla="*/ 5104436 w 5104436"/>
              <a:gd name="connsiteY3" fmla="*/ 6364135 h 6568633"/>
              <a:gd name="connsiteX4" fmla="*/ 4899938 w 5104436"/>
              <a:gd name="connsiteY4" fmla="*/ 6568633 h 6568633"/>
              <a:gd name="connsiteX5" fmla="*/ 0 w 5104436"/>
              <a:gd name="connsiteY5" fmla="*/ 6568633 h 6568633"/>
              <a:gd name="connsiteX0" fmla="*/ 0 w 5104436"/>
              <a:gd name="connsiteY0" fmla="*/ 0 h 6607177"/>
              <a:gd name="connsiteX1" fmla="*/ 4899938 w 5104436"/>
              <a:gd name="connsiteY1" fmla="*/ 0 h 6607177"/>
              <a:gd name="connsiteX2" fmla="*/ 5104436 w 5104436"/>
              <a:gd name="connsiteY2" fmla="*/ 204498 h 6607177"/>
              <a:gd name="connsiteX3" fmla="*/ 5104436 w 5104436"/>
              <a:gd name="connsiteY3" fmla="*/ 6364135 h 6607177"/>
              <a:gd name="connsiteX4" fmla="*/ 4899938 w 5104436"/>
              <a:gd name="connsiteY4" fmla="*/ 6568633 h 6607177"/>
              <a:gd name="connsiteX5" fmla="*/ 0 w 5104436"/>
              <a:gd name="connsiteY5" fmla="*/ 6568633 h 6607177"/>
              <a:gd name="connsiteX6" fmla="*/ 0 w 5104436"/>
              <a:gd name="connsiteY6" fmla="*/ 0 h 6607177"/>
              <a:gd name="connsiteX0" fmla="*/ 0 w 5104436"/>
              <a:gd name="connsiteY0" fmla="*/ 0 h 6607177"/>
              <a:gd name="connsiteX1" fmla="*/ 4899938 w 5104436"/>
              <a:gd name="connsiteY1" fmla="*/ 0 h 6607177"/>
              <a:gd name="connsiteX2" fmla="*/ 5104436 w 5104436"/>
              <a:gd name="connsiteY2" fmla="*/ 204498 h 6607177"/>
              <a:gd name="connsiteX3" fmla="*/ 5104436 w 5104436"/>
              <a:gd name="connsiteY3" fmla="*/ 6364135 h 6607177"/>
              <a:gd name="connsiteX4" fmla="*/ 4899938 w 5104436"/>
              <a:gd name="connsiteY4" fmla="*/ 6568633 h 6607177"/>
              <a:gd name="connsiteX5" fmla="*/ 0 w 5104436"/>
              <a:gd name="connsiteY5" fmla="*/ 6568633 h 6607177"/>
              <a:gd name="connsiteX6" fmla="*/ 0 w 5104436"/>
              <a:gd name="connsiteY6" fmla="*/ 0 h 6607177"/>
              <a:gd name="connsiteX0" fmla="*/ 0 w 5104436"/>
              <a:gd name="connsiteY0" fmla="*/ 0 h 6607177"/>
              <a:gd name="connsiteX1" fmla="*/ 4899938 w 5104436"/>
              <a:gd name="connsiteY1" fmla="*/ 0 h 6607177"/>
              <a:gd name="connsiteX2" fmla="*/ 5104436 w 5104436"/>
              <a:gd name="connsiteY2" fmla="*/ 204498 h 6607177"/>
              <a:gd name="connsiteX3" fmla="*/ 5104436 w 5104436"/>
              <a:gd name="connsiteY3" fmla="*/ 6364135 h 6607177"/>
              <a:gd name="connsiteX4" fmla="*/ 4899938 w 5104436"/>
              <a:gd name="connsiteY4" fmla="*/ 6568633 h 6607177"/>
              <a:gd name="connsiteX5" fmla="*/ 0 w 5104436"/>
              <a:gd name="connsiteY5" fmla="*/ 6568633 h 6607177"/>
              <a:gd name="connsiteX6" fmla="*/ 0 w 5104436"/>
              <a:gd name="connsiteY6" fmla="*/ 0 h 6607177"/>
              <a:gd name="connsiteX0" fmla="*/ 0 w 5104436"/>
              <a:gd name="connsiteY0" fmla="*/ 0 h 6634554"/>
              <a:gd name="connsiteX1" fmla="*/ 4899938 w 5104436"/>
              <a:gd name="connsiteY1" fmla="*/ 0 h 6634554"/>
              <a:gd name="connsiteX2" fmla="*/ 5104436 w 5104436"/>
              <a:gd name="connsiteY2" fmla="*/ 204498 h 6634554"/>
              <a:gd name="connsiteX3" fmla="*/ 5104436 w 5104436"/>
              <a:gd name="connsiteY3" fmla="*/ 6364135 h 6634554"/>
              <a:gd name="connsiteX4" fmla="*/ 4899938 w 5104436"/>
              <a:gd name="connsiteY4" fmla="*/ 6568633 h 6634554"/>
              <a:gd name="connsiteX5" fmla="*/ 221455 w 5104436"/>
              <a:gd name="connsiteY5" fmla="*/ 6603324 h 6634554"/>
              <a:gd name="connsiteX6" fmla="*/ 0 w 5104436"/>
              <a:gd name="connsiteY6" fmla="*/ 0 h 6634554"/>
              <a:gd name="connsiteX0" fmla="*/ 0 w 5104436"/>
              <a:gd name="connsiteY0" fmla="*/ 0 h 6634554"/>
              <a:gd name="connsiteX1" fmla="*/ 4899938 w 5104436"/>
              <a:gd name="connsiteY1" fmla="*/ 0 h 6634554"/>
              <a:gd name="connsiteX2" fmla="*/ 5104436 w 5104436"/>
              <a:gd name="connsiteY2" fmla="*/ 204498 h 6634554"/>
              <a:gd name="connsiteX3" fmla="*/ 4899938 w 5104436"/>
              <a:gd name="connsiteY3" fmla="*/ 6568633 h 6634554"/>
              <a:gd name="connsiteX4" fmla="*/ 221455 w 5104436"/>
              <a:gd name="connsiteY4" fmla="*/ 6603324 h 6634554"/>
              <a:gd name="connsiteX5" fmla="*/ 0 w 5104436"/>
              <a:gd name="connsiteY5" fmla="*/ 0 h 6634554"/>
              <a:gd name="connsiteX0" fmla="*/ 0 w 5216303"/>
              <a:gd name="connsiteY0" fmla="*/ 0 h 6624464"/>
              <a:gd name="connsiteX1" fmla="*/ 4899938 w 5216303"/>
              <a:gd name="connsiteY1" fmla="*/ 0 h 6624464"/>
              <a:gd name="connsiteX2" fmla="*/ 5104436 w 5216303"/>
              <a:gd name="connsiteY2" fmla="*/ 204498 h 6624464"/>
              <a:gd name="connsiteX3" fmla="*/ 5216303 w 5216303"/>
              <a:gd name="connsiteY3" fmla="*/ 6481907 h 6624464"/>
              <a:gd name="connsiteX4" fmla="*/ 221455 w 5216303"/>
              <a:gd name="connsiteY4" fmla="*/ 6603324 h 6624464"/>
              <a:gd name="connsiteX5" fmla="*/ 0 w 5216303"/>
              <a:gd name="connsiteY5" fmla="*/ 0 h 6624464"/>
              <a:gd name="connsiteX0" fmla="*/ 0 w 5216303"/>
              <a:gd name="connsiteY0" fmla="*/ 0 h 6481907"/>
              <a:gd name="connsiteX1" fmla="*/ 4899938 w 5216303"/>
              <a:gd name="connsiteY1" fmla="*/ 0 h 6481907"/>
              <a:gd name="connsiteX2" fmla="*/ 5104436 w 5216303"/>
              <a:gd name="connsiteY2" fmla="*/ 204498 h 6481907"/>
              <a:gd name="connsiteX3" fmla="*/ 5216303 w 5216303"/>
              <a:gd name="connsiteY3" fmla="*/ 6481907 h 6481907"/>
              <a:gd name="connsiteX4" fmla="*/ 379637 w 5216303"/>
              <a:gd name="connsiteY4" fmla="*/ 6447216 h 6481907"/>
              <a:gd name="connsiteX5" fmla="*/ 0 w 5216303"/>
              <a:gd name="connsiteY5" fmla="*/ 0 h 6481907"/>
              <a:gd name="connsiteX0" fmla="*/ 0 w 5216303"/>
              <a:gd name="connsiteY0" fmla="*/ 0 h 6481907"/>
              <a:gd name="connsiteX1" fmla="*/ 4899938 w 5216303"/>
              <a:gd name="connsiteY1" fmla="*/ 0 h 6481907"/>
              <a:gd name="connsiteX2" fmla="*/ 5104436 w 5216303"/>
              <a:gd name="connsiteY2" fmla="*/ 204498 h 6481907"/>
              <a:gd name="connsiteX3" fmla="*/ 5216303 w 5216303"/>
              <a:gd name="connsiteY3" fmla="*/ 6481907 h 6481907"/>
              <a:gd name="connsiteX4" fmla="*/ 379637 w 5216303"/>
              <a:gd name="connsiteY4" fmla="*/ 6447216 h 6481907"/>
              <a:gd name="connsiteX5" fmla="*/ 0 w 5216303"/>
              <a:gd name="connsiteY5" fmla="*/ 0 h 6481907"/>
              <a:gd name="connsiteX0" fmla="*/ 0 w 5216303"/>
              <a:gd name="connsiteY0" fmla="*/ 699039 h 7180946"/>
              <a:gd name="connsiteX1" fmla="*/ 5104436 w 5216303"/>
              <a:gd name="connsiteY1" fmla="*/ 903537 h 7180946"/>
              <a:gd name="connsiteX2" fmla="*/ 5216303 w 5216303"/>
              <a:gd name="connsiteY2" fmla="*/ 7180946 h 7180946"/>
              <a:gd name="connsiteX3" fmla="*/ 379637 w 5216303"/>
              <a:gd name="connsiteY3" fmla="*/ 7146255 h 7180946"/>
              <a:gd name="connsiteX4" fmla="*/ 0 w 5216303"/>
              <a:gd name="connsiteY4" fmla="*/ 699039 h 7180946"/>
              <a:gd name="connsiteX0" fmla="*/ 0 w 5216303"/>
              <a:gd name="connsiteY0" fmla="*/ 460787 h 6942694"/>
              <a:gd name="connsiteX1" fmla="*/ 5104436 w 5216303"/>
              <a:gd name="connsiteY1" fmla="*/ 665285 h 6942694"/>
              <a:gd name="connsiteX2" fmla="*/ 5216303 w 5216303"/>
              <a:gd name="connsiteY2" fmla="*/ 6942694 h 6942694"/>
              <a:gd name="connsiteX3" fmla="*/ 379637 w 5216303"/>
              <a:gd name="connsiteY3" fmla="*/ 6908003 h 6942694"/>
              <a:gd name="connsiteX4" fmla="*/ 0 w 5216303"/>
              <a:gd name="connsiteY4" fmla="*/ 460787 h 6942694"/>
              <a:gd name="connsiteX0" fmla="*/ 0 w 5216303"/>
              <a:gd name="connsiteY0" fmla="*/ 101063 h 6582970"/>
              <a:gd name="connsiteX1" fmla="*/ 5104436 w 5216303"/>
              <a:gd name="connsiteY1" fmla="*/ 305561 h 6582970"/>
              <a:gd name="connsiteX2" fmla="*/ 5216303 w 5216303"/>
              <a:gd name="connsiteY2" fmla="*/ 6582970 h 6582970"/>
              <a:gd name="connsiteX3" fmla="*/ 379637 w 5216303"/>
              <a:gd name="connsiteY3" fmla="*/ 6548279 h 6582970"/>
              <a:gd name="connsiteX4" fmla="*/ 0 w 5216303"/>
              <a:gd name="connsiteY4" fmla="*/ 101063 h 6582970"/>
              <a:gd name="connsiteX0" fmla="*/ 0 w 5216303"/>
              <a:gd name="connsiteY0" fmla="*/ -1 h 6481906"/>
              <a:gd name="connsiteX1" fmla="*/ 5104436 w 5216303"/>
              <a:gd name="connsiteY1" fmla="*/ 204497 h 6481906"/>
              <a:gd name="connsiteX2" fmla="*/ 5216303 w 5216303"/>
              <a:gd name="connsiteY2" fmla="*/ 6481906 h 6481906"/>
              <a:gd name="connsiteX3" fmla="*/ 379637 w 5216303"/>
              <a:gd name="connsiteY3" fmla="*/ 6447215 h 6481906"/>
              <a:gd name="connsiteX4" fmla="*/ 0 w 5216303"/>
              <a:gd name="connsiteY4" fmla="*/ -1 h 6481906"/>
              <a:gd name="connsiteX0" fmla="*/ 0 w 5216303"/>
              <a:gd name="connsiteY0" fmla="*/ 1 h 6481908"/>
              <a:gd name="connsiteX1" fmla="*/ 5104436 w 5216303"/>
              <a:gd name="connsiteY1" fmla="*/ 204499 h 6481908"/>
              <a:gd name="connsiteX2" fmla="*/ 5216303 w 5216303"/>
              <a:gd name="connsiteY2" fmla="*/ 6481908 h 6481908"/>
              <a:gd name="connsiteX3" fmla="*/ 379637 w 5216303"/>
              <a:gd name="connsiteY3" fmla="*/ 6447217 h 6481908"/>
              <a:gd name="connsiteX4" fmla="*/ 0 w 5216303"/>
              <a:gd name="connsiteY4" fmla="*/ 1 h 6481908"/>
              <a:gd name="connsiteX0" fmla="*/ 0 w 5180261"/>
              <a:gd name="connsiteY0" fmla="*/ 0 h 6284301"/>
              <a:gd name="connsiteX1" fmla="*/ 5068394 w 5180261"/>
              <a:gd name="connsiteY1" fmla="*/ 6892 h 6284301"/>
              <a:gd name="connsiteX2" fmla="*/ 5180261 w 5180261"/>
              <a:gd name="connsiteY2" fmla="*/ 6284301 h 6284301"/>
              <a:gd name="connsiteX3" fmla="*/ 343595 w 5180261"/>
              <a:gd name="connsiteY3" fmla="*/ 6249610 h 6284301"/>
              <a:gd name="connsiteX4" fmla="*/ 0 w 5180261"/>
              <a:gd name="connsiteY4" fmla="*/ 0 h 6284301"/>
              <a:gd name="connsiteX0" fmla="*/ 0 w 5180261"/>
              <a:gd name="connsiteY0" fmla="*/ 0 h 6284301"/>
              <a:gd name="connsiteX1" fmla="*/ 5068394 w 5180261"/>
              <a:gd name="connsiteY1" fmla="*/ 6892 h 6284301"/>
              <a:gd name="connsiteX2" fmla="*/ 5180261 w 5180261"/>
              <a:gd name="connsiteY2" fmla="*/ 6284301 h 6284301"/>
              <a:gd name="connsiteX3" fmla="*/ 343595 w 5180261"/>
              <a:gd name="connsiteY3" fmla="*/ 6249610 h 6284301"/>
              <a:gd name="connsiteX4" fmla="*/ 0 w 5180261"/>
              <a:gd name="connsiteY4" fmla="*/ 0 h 6284301"/>
              <a:gd name="connsiteX0" fmla="*/ 0 w 5180261"/>
              <a:gd name="connsiteY0" fmla="*/ 0 h 6284301"/>
              <a:gd name="connsiteX1" fmla="*/ 5068394 w 5180261"/>
              <a:gd name="connsiteY1" fmla="*/ 6892 h 6284301"/>
              <a:gd name="connsiteX2" fmla="*/ 5180261 w 5180261"/>
              <a:gd name="connsiteY2" fmla="*/ 6284301 h 6284301"/>
              <a:gd name="connsiteX3" fmla="*/ 631927 w 5180261"/>
              <a:gd name="connsiteY3" fmla="*/ 6249610 h 6284301"/>
              <a:gd name="connsiteX4" fmla="*/ 0 w 5180261"/>
              <a:gd name="connsiteY4" fmla="*/ 0 h 6284301"/>
              <a:gd name="connsiteX0" fmla="*/ 0 w 5252344"/>
              <a:gd name="connsiteY0" fmla="*/ 0 h 6264540"/>
              <a:gd name="connsiteX1" fmla="*/ 5068394 w 5252344"/>
              <a:gd name="connsiteY1" fmla="*/ 6892 h 6264540"/>
              <a:gd name="connsiteX2" fmla="*/ 5252344 w 5252344"/>
              <a:gd name="connsiteY2" fmla="*/ 6264540 h 6264540"/>
              <a:gd name="connsiteX3" fmla="*/ 631927 w 5252344"/>
              <a:gd name="connsiteY3" fmla="*/ 6249610 h 6264540"/>
              <a:gd name="connsiteX4" fmla="*/ 0 w 5252344"/>
              <a:gd name="connsiteY4" fmla="*/ 0 h 6264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52344" h="6264540">
                <a:moveTo>
                  <a:pt x="0" y="0"/>
                </a:moveTo>
                <a:cubicBezTo>
                  <a:pt x="1761548" y="140620"/>
                  <a:pt x="3378929" y="4595"/>
                  <a:pt x="5068394" y="6892"/>
                </a:cubicBezTo>
                <a:lnTo>
                  <a:pt x="5252344" y="6264540"/>
                </a:lnTo>
                <a:lnTo>
                  <a:pt x="631927" y="624961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FC672A2F-CF5F-7BDF-8654-8B752475A00D}"/>
              </a:ext>
            </a:extLst>
          </p:cNvPr>
          <p:cNvSpPr/>
          <p:nvPr/>
        </p:nvSpPr>
        <p:spPr>
          <a:xfrm rot="257589" flipV="1">
            <a:off x="3132899" y="2861583"/>
            <a:ext cx="3234087" cy="3717981"/>
          </a:xfrm>
          <a:custGeom>
            <a:avLst/>
            <a:gdLst>
              <a:gd name="connsiteX0" fmla="*/ 0 w 5104436"/>
              <a:gd name="connsiteY0" fmla="*/ 0 h 6568633"/>
              <a:gd name="connsiteX1" fmla="*/ 4899938 w 5104436"/>
              <a:gd name="connsiteY1" fmla="*/ 0 h 6568633"/>
              <a:gd name="connsiteX2" fmla="*/ 5104436 w 5104436"/>
              <a:gd name="connsiteY2" fmla="*/ 204498 h 6568633"/>
              <a:gd name="connsiteX3" fmla="*/ 5104436 w 5104436"/>
              <a:gd name="connsiteY3" fmla="*/ 6364135 h 6568633"/>
              <a:gd name="connsiteX4" fmla="*/ 4899938 w 5104436"/>
              <a:gd name="connsiteY4" fmla="*/ 6568633 h 6568633"/>
              <a:gd name="connsiteX5" fmla="*/ 0 w 5104436"/>
              <a:gd name="connsiteY5" fmla="*/ 6568633 h 6568633"/>
              <a:gd name="connsiteX0" fmla="*/ 0 w 5104436"/>
              <a:gd name="connsiteY0" fmla="*/ 0 h 6607177"/>
              <a:gd name="connsiteX1" fmla="*/ 4899938 w 5104436"/>
              <a:gd name="connsiteY1" fmla="*/ 0 h 6607177"/>
              <a:gd name="connsiteX2" fmla="*/ 5104436 w 5104436"/>
              <a:gd name="connsiteY2" fmla="*/ 204498 h 6607177"/>
              <a:gd name="connsiteX3" fmla="*/ 5104436 w 5104436"/>
              <a:gd name="connsiteY3" fmla="*/ 6364135 h 6607177"/>
              <a:gd name="connsiteX4" fmla="*/ 4899938 w 5104436"/>
              <a:gd name="connsiteY4" fmla="*/ 6568633 h 6607177"/>
              <a:gd name="connsiteX5" fmla="*/ 0 w 5104436"/>
              <a:gd name="connsiteY5" fmla="*/ 6568633 h 6607177"/>
              <a:gd name="connsiteX6" fmla="*/ 0 w 5104436"/>
              <a:gd name="connsiteY6" fmla="*/ 0 h 6607177"/>
              <a:gd name="connsiteX0" fmla="*/ 0 w 5104436"/>
              <a:gd name="connsiteY0" fmla="*/ 0 h 6607177"/>
              <a:gd name="connsiteX1" fmla="*/ 4899938 w 5104436"/>
              <a:gd name="connsiteY1" fmla="*/ 0 h 6607177"/>
              <a:gd name="connsiteX2" fmla="*/ 5104436 w 5104436"/>
              <a:gd name="connsiteY2" fmla="*/ 204498 h 6607177"/>
              <a:gd name="connsiteX3" fmla="*/ 5104436 w 5104436"/>
              <a:gd name="connsiteY3" fmla="*/ 6364135 h 6607177"/>
              <a:gd name="connsiteX4" fmla="*/ 4899938 w 5104436"/>
              <a:gd name="connsiteY4" fmla="*/ 6568633 h 6607177"/>
              <a:gd name="connsiteX5" fmla="*/ 0 w 5104436"/>
              <a:gd name="connsiteY5" fmla="*/ 6568633 h 6607177"/>
              <a:gd name="connsiteX6" fmla="*/ 0 w 5104436"/>
              <a:gd name="connsiteY6" fmla="*/ 0 h 6607177"/>
              <a:gd name="connsiteX0" fmla="*/ 0 w 5104436"/>
              <a:gd name="connsiteY0" fmla="*/ 0 h 6607177"/>
              <a:gd name="connsiteX1" fmla="*/ 4899938 w 5104436"/>
              <a:gd name="connsiteY1" fmla="*/ 0 h 6607177"/>
              <a:gd name="connsiteX2" fmla="*/ 5104436 w 5104436"/>
              <a:gd name="connsiteY2" fmla="*/ 204498 h 6607177"/>
              <a:gd name="connsiteX3" fmla="*/ 5104436 w 5104436"/>
              <a:gd name="connsiteY3" fmla="*/ 6364135 h 6607177"/>
              <a:gd name="connsiteX4" fmla="*/ 4899938 w 5104436"/>
              <a:gd name="connsiteY4" fmla="*/ 6568633 h 6607177"/>
              <a:gd name="connsiteX5" fmla="*/ 0 w 5104436"/>
              <a:gd name="connsiteY5" fmla="*/ 6568633 h 6607177"/>
              <a:gd name="connsiteX6" fmla="*/ 0 w 5104436"/>
              <a:gd name="connsiteY6" fmla="*/ 0 h 6607177"/>
              <a:gd name="connsiteX0" fmla="*/ 0 w 5104436"/>
              <a:gd name="connsiteY0" fmla="*/ 0 h 6634554"/>
              <a:gd name="connsiteX1" fmla="*/ 4899938 w 5104436"/>
              <a:gd name="connsiteY1" fmla="*/ 0 h 6634554"/>
              <a:gd name="connsiteX2" fmla="*/ 5104436 w 5104436"/>
              <a:gd name="connsiteY2" fmla="*/ 204498 h 6634554"/>
              <a:gd name="connsiteX3" fmla="*/ 5104436 w 5104436"/>
              <a:gd name="connsiteY3" fmla="*/ 6364135 h 6634554"/>
              <a:gd name="connsiteX4" fmla="*/ 4899938 w 5104436"/>
              <a:gd name="connsiteY4" fmla="*/ 6568633 h 6634554"/>
              <a:gd name="connsiteX5" fmla="*/ 221455 w 5104436"/>
              <a:gd name="connsiteY5" fmla="*/ 6603324 h 6634554"/>
              <a:gd name="connsiteX6" fmla="*/ 0 w 5104436"/>
              <a:gd name="connsiteY6" fmla="*/ 0 h 6634554"/>
              <a:gd name="connsiteX0" fmla="*/ 0 w 5104436"/>
              <a:gd name="connsiteY0" fmla="*/ 0 h 6634554"/>
              <a:gd name="connsiteX1" fmla="*/ 4899938 w 5104436"/>
              <a:gd name="connsiteY1" fmla="*/ 0 h 6634554"/>
              <a:gd name="connsiteX2" fmla="*/ 5104436 w 5104436"/>
              <a:gd name="connsiteY2" fmla="*/ 204498 h 6634554"/>
              <a:gd name="connsiteX3" fmla="*/ 4899938 w 5104436"/>
              <a:gd name="connsiteY3" fmla="*/ 6568633 h 6634554"/>
              <a:gd name="connsiteX4" fmla="*/ 221455 w 5104436"/>
              <a:gd name="connsiteY4" fmla="*/ 6603324 h 6634554"/>
              <a:gd name="connsiteX5" fmla="*/ 0 w 5104436"/>
              <a:gd name="connsiteY5" fmla="*/ 0 h 6634554"/>
              <a:gd name="connsiteX0" fmla="*/ 0 w 5216303"/>
              <a:gd name="connsiteY0" fmla="*/ 0 h 6624464"/>
              <a:gd name="connsiteX1" fmla="*/ 4899938 w 5216303"/>
              <a:gd name="connsiteY1" fmla="*/ 0 h 6624464"/>
              <a:gd name="connsiteX2" fmla="*/ 5104436 w 5216303"/>
              <a:gd name="connsiteY2" fmla="*/ 204498 h 6624464"/>
              <a:gd name="connsiteX3" fmla="*/ 5216303 w 5216303"/>
              <a:gd name="connsiteY3" fmla="*/ 6481907 h 6624464"/>
              <a:gd name="connsiteX4" fmla="*/ 221455 w 5216303"/>
              <a:gd name="connsiteY4" fmla="*/ 6603324 h 6624464"/>
              <a:gd name="connsiteX5" fmla="*/ 0 w 5216303"/>
              <a:gd name="connsiteY5" fmla="*/ 0 h 6624464"/>
              <a:gd name="connsiteX0" fmla="*/ 0 w 5216303"/>
              <a:gd name="connsiteY0" fmla="*/ 0 h 6481907"/>
              <a:gd name="connsiteX1" fmla="*/ 4899938 w 5216303"/>
              <a:gd name="connsiteY1" fmla="*/ 0 h 6481907"/>
              <a:gd name="connsiteX2" fmla="*/ 5104436 w 5216303"/>
              <a:gd name="connsiteY2" fmla="*/ 204498 h 6481907"/>
              <a:gd name="connsiteX3" fmla="*/ 5216303 w 5216303"/>
              <a:gd name="connsiteY3" fmla="*/ 6481907 h 6481907"/>
              <a:gd name="connsiteX4" fmla="*/ 379637 w 5216303"/>
              <a:gd name="connsiteY4" fmla="*/ 6447216 h 6481907"/>
              <a:gd name="connsiteX5" fmla="*/ 0 w 5216303"/>
              <a:gd name="connsiteY5" fmla="*/ 0 h 6481907"/>
              <a:gd name="connsiteX0" fmla="*/ 0 w 5216303"/>
              <a:gd name="connsiteY0" fmla="*/ 0 h 6481907"/>
              <a:gd name="connsiteX1" fmla="*/ 4899938 w 5216303"/>
              <a:gd name="connsiteY1" fmla="*/ 0 h 6481907"/>
              <a:gd name="connsiteX2" fmla="*/ 5104436 w 5216303"/>
              <a:gd name="connsiteY2" fmla="*/ 204498 h 6481907"/>
              <a:gd name="connsiteX3" fmla="*/ 5216303 w 5216303"/>
              <a:gd name="connsiteY3" fmla="*/ 6481907 h 6481907"/>
              <a:gd name="connsiteX4" fmla="*/ 379637 w 5216303"/>
              <a:gd name="connsiteY4" fmla="*/ 6447216 h 6481907"/>
              <a:gd name="connsiteX5" fmla="*/ 0 w 5216303"/>
              <a:gd name="connsiteY5" fmla="*/ 0 h 6481907"/>
              <a:gd name="connsiteX0" fmla="*/ 0 w 5216303"/>
              <a:gd name="connsiteY0" fmla="*/ 699039 h 7180946"/>
              <a:gd name="connsiteX1" fmla="*/ 5104436 w 5216303"/>
              <a:gd name="connsiteY1" fmla="*/ 903537 h 7180946"/>
              <a:gd name="connsiteX2" fmla="*/ 5216303 w 5216303"/>
              <a:gd name="connsiteY2" fmla="*/ 7180946 h 7180946"/>
              <a:gd name="connsiteX3" fmla="*/ 379637 w 5216303"/>
              <a:gd name="connsiteY3" fmla="*/ 7146255 h 7180946"/>
              <a:gd name="connsiteX4" fmla="*/ 0 w 5216303"/>
              <a:gd name="connsiteY4" fmla="*/ 699039 h 7180946"/>
              <a:gd name="connsiteX0" fmla="*/ 0 w 5216303"/>
              <a:gd name="connsiteY0" fmla="*/ 460787 h 6942694"/>
              <a:gd name="connsiteX1" fmla="*/ 5104436 w 5216303"/>
              <a:gd name="connsiteY1" fmla="*/ 665285 h 6942694"/>
              <a:gd name="connsiteX2" fmla="*/ 5216303 w 5216303"/>
              <a:gd name="connsiteY2" fmla="*/ 6942694 h 6942694"/>
              <a:gd name="connsiteX3" fmla="*/ 379637 w 5216303"/>
              <a:gd name="connsiteY3" fmla="*/ 6908003 h 6942694"/>
              <a:gd name="connsiteX4" fmla="*/ 0 w 5216303"/>
              <a:gd name="connsiteY4" fmla="*/ 460787 h 6942694"/>
              <a:gd name="connsiteX0" fmla="*/ 0 w 5216303"/>
              <a:gd name="connsiteY0" fmla="*/ 101063 h 6582970"/>
              <a:gd name="connsiteX1" fmla="*/ 5104436 w 5216303"/>
              <a:gd name="connsiteY1" fmla="*/ 305561 h 6582970"/>
              <a:gd name="connsiteX2" fmla="*/ 5216303 w 5216303"/>
              <a:gd name="connsiteY2" fmla="*/ 6582970 h 6582970"/>
              <a:gd name="connsiteX3" fmla="*/ 379637 w 5216303"/>
              <a:gd name="connsiteY3" fmla="*/ 6548279 h 6582970"/>
              <a:gd name="connsiteX4" fmla="*/ 0 w 5216303"/>
              <a:gd name="connsiteY4" fmla="*/ 101063 h 6582970"/>
              <a:gd name="connsiteX0" fmla="*/ 0 w 5216303"/>
              <a:gd name="connsiteY0" fmla="*/ -1 h 6481906"/>
              <a:gd name="connsiteX1" fmla="*/ 5104436 w 5216303"/>
              <a:gd name="connsiteY1" fmla="*/ 204497 h 6481906"/>
              <a:gd name="connsiteX2" fmla="*/ 5216303 w 5216303"/>
              <a:gd name="connsiteY2" fmla="*/ 6481906 h 6481906"/>
              <a:gd name="connsiteX3" fmla="*/ 379637 w 5216303"/>
              <a:gd name="connsiteY3" fmla="*/ 6447215 h 6481906"/>
              <a:gd name="connsiteX4" fmla="*/ 0 w 5216303"/>
              <a:gd name="connsiteY4" fmla="*/ -1 h 6481906"/>
              <a:gd name="connsiteX0" fmla="*/ 0 w 5216303"/>
              <a:gd name="connsiteY0" fmla="*/ 1 h 6481908"/>
              <a:gd name="connsiteX1" fmla="*/ 5104436 w 5216303"/>
              <a:gd name="connsiteY1" fmla="*/ 204499 h 6481908"/>
              <a:gd name="connsiteX2" fmla="*/ 5216303 w 5216303"/>
              <a:gd name="connsiteY2" fmla="*/ 6481908 h 6481908"/>
              <a:gd name="connsiteX3" fmla="*/ 379637 w 5216303"/>
              <a:gd name="connsiteY3" fmla="*/ 6447217 h 6481908"/>
              <a:gd name="connsiteX4" fmla="*/ 0 w 5216303"/>
              <a:gd name="connsiteY4" fmla="*/ 1 h 6481908"/>
              <a:gd name="connsiteX0" fmla="*/ 0 w 5180261"/>
              <a:gd name="connsiteY0" fmla="*/ 0 h 6284301"/>
              <a:gd name="connsiteX1" fmla="*/ 5068394 w 5180261"/>
              <a:gd name="connsiteY1" fmla="*/ 6892 h 6284301"/>
              <a:gd name="connsiteX2" fmla="*/ 5180261 w 5180261"/>
              <a:gd name="connsiteY2" fmla="*/ 6284301 h 6284301"/>
              <a:gd name="connsiteX3" fmla="*/ 343595 w 5180261"/>
              <a:gd name="connsiteY3" fmla="*/ 6249610 h 6284301"/>
              <a:gd name="connsiteX4" fmla="*/ 0 w 5180261"/>
              <a:gd name="connsiteY4" fmla="*/ 0 h 6284301"/>
              <a:gd name="connsiteX0" fmla="*/ 0 w 5180261"/>
              <a:gd name="connsiteY0" fmla="*/ 0 h 6284301"/>
              <a:gd name="connsiteX1" fmla="*/ 5068394 w 5180261"/>
              <a:gd name="connsiteY1" fmla="*/ 6892 h 6284301"/>
              <a:gd name="connsiteX2" fmla="*/ 5180261 w 5180261"/>
              <a:gd name="connsiteY2" fmla="*/ 6284301 h 6284301"/>
              <a:gd name="connsiteX3" fmla="*/ 343595 w 5180261"/>
              <a:gd name="connsiteY3" fmla="*/ 6249610 h 6284301"/>
              <a:gd name="connsiteX4" fmla="*/ 0 w 5180261"/>
              <a:gd name="connsiteY4" fmla="*/ 0 h 6284301"/>
              <a:gd name="connsiteX0" fmla="*/ 0 w 5180261"/>
              <a:gd name="connsiteY0" fmla="*/ 0 h 6284301"/>
              <a:gd name="connsiteX1" fmla="*/ 5068394 w 5180261"/>
              <a:gd name="connsiteY1" fmla="*/ 6892 h 6284301"/>
              <a:gd name="connsiteX2" fmla="*/ 5180261 w 5180261"/>
              <a:gd name="connsiteY2" fmla="*/ 6284301 h 6284301"/>
              <a:gd name="connsiteX3" fmla="*/ 631927 w 5180261"/>
              <a:gd name="connsiteY3" fmla="*/ 6249610 h 6284301"/>
              <a:gd name="connsiteX4" fmla="*/ 0 w 5180261"/>
              <a:gd name="connsiteY4" fmla="*/ 0 h 6284301"/>
              <a:gd name="connsiteX0" fmla="*/ 0 w 5252344"/>
              <a:gd name="connsiteY0" fmla="*/ 0 h 6264540"/>
              <a:gd name="connsiteX1" fmla="*/ 5068394 w 5252344"/>
              <a:gd name="connsiteY1" fmla="*/ 6892 h 6264540"/>
              <a:gd name="connsiteX2" fmla="*/ 5252344 w 5252344"/>
              <a:gd name="connsiteY2" fmla="*/ 6264540 h 6264540"/>
              <a:gd name="connsiteX3" fmla="*/ 631927 w 5252344"/>
              <a:gd name="connsiteY3" fmla="*/ 6249610 h 6264540"/>
              <a:gd name="connsiteX4" fmla="*/ 0 w 5252344"/>
              <a:gd name="connsiteY4" fmla="*/ 0 h 6264540"/>
              <a:gd name="connsiteX0" fmla="*/ 0 w 5252344"/>
              <a:gd name="connsiteY0" fmla="*/ 0 h 6264540"/>
              <a:gd name="connsiteX1" fmla="*/ 5068394 w 5252344"/>
              <a:gd name="connsiteY1" fmla="*/ 6892 h 6264540"/>
              <a:gd name="connsiteX2" fmla="*/ 5252344 w 5252344"/>
              <a:gd name="connsiteY2" fmla="*/ 6264540 h 6264540"/>
              <a:gd name="connsiteX3" fmla="*/ 631927 w 5252344"/>
              <a:gd name="connsiteY3" fmla="*/ 6249610 h 6264540"/>
              <a:gd name="connsiteX4" fmla="*/ 0 w 5252344"/>
              <a:gd name="connsiteY4" fmla="*/ 0 h 6264540"/>
              <a:gd name="connsiteX0" fmla="*/ 0 w 5252344"/>
              <a:gd name="connsiteY0" fmla="*/ 0 h 6324846"/>
              <a:gd name="connsiteX1" fmla="*/ 5068394 w 5252344"/>
              <a:gd name="connsiteY1" fmla="*/ 6892 h 6324846"/>
              <a:gd name="connsiteX2" fmla="*/ 5252344 w 5252344"/>
              <a:gd name="connsiteY2" fmla="*/ 6264540 h 6324846"/>
              <a:gd name="connsiteX3" fmla="*/ 631927 w 5252344"/>
              <a:gd name="connsiteY3" fmla="*/ 6249610 h 6324846"/>
              <a:gd name="connsiteX4" fmla="*/ 0 w 5252344"/>
              <a:gd name="connsiteY4" fmla="*/ 0 h 6324846"/>
              <a:gd name="connsiteX0" fmla="*/ 0 w 5252344"/>
              <a:gd name="connsiteY0" fmla="*/ 0 h 6382760"/>
              <a:gd name="connsiteX1" fmla="*/ 5068394 w 5252344"/>
              <a:gd name="connsiteY1" fmla="*/ 6892 h 6382760"/>
              <a:gd name="connsiteX2" fmla="*/ 5252344 w 5252344"/>
              <a:gd name="connsiteY2" fmla="*/ 6264540 h 6382760"/>
              <a:gd name="connsiteX3" fmla="*/ 631927 w 5252344"/>
              <a:gd name="connsiteY3" fmla="*/ 6249610 h 6382760"/>
              <a:gd name="connsiteX4" fmla="*/ 0 w 5252344"/>
              <a:gd name="connsiteY4" fmla="*/ 0 h 6382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52344" h="6382760">
                <a:moveTo>
                  <a:pt x="0" y="0"/>
                </a:moveTo>
                <a:cubicBezTo>
                  <a:pt x="1793124" y="366857"/>
                  <a:pt x="3378929" y="4595"/>
                  <a:pt x="5068394" y="6892"/>
                </a:cubicBezTo>
                <a:lnTo>
                  <a:pt x="5252344" y="6264540"/>
                </a:lnTo>
                <a:cubicBezTo>
                  <a:pt x="3712205" y="6259563"/>
                  <a:pt x="2120956" y="6542830"/>
                  <a:pt x="631927" y="624961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0C1F633C-4B7A-CFF6-CA81-643390344462}"/>
              </a:ext>
            </a:extLst>
          </p:cNvPr>
          <p:cNvGrpSpPr/>
          <p:nvPr/>
        </p:nvGrpSpPr>
        <p:grpSpPr>
          <a:xfrm rot="258229">
            <a:off x="6099258" y="3153841"/>
            <a:ext cx="486009" cy="3225205"/>
            <a:chOff x="5639353" y="751658"/>
            <a:chExt cx="913293" cy="5388665"/>
          </a:xfrm>
        </p:grpSpPr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9928568F-3ABD-7AAA-17EB-4DEE11A27CC9}"/>
                </a:ext>
              </a:extLst>
            </p:cNvPr>
            <p:cNvGrpSpPr/>
            <p:nvPr/>
          </p:nvGrpSpPr>
          <p:grpSpPr>
            <a:xfrm>
              <a:off x="5639353" y="751658"/>
              <a:ext cx="913293" cy="325071"/>
              <a:chOff x="5532876" y="554235"/>
              <a:chExt cx="1180444" cy="420159"/>
            </a:xfrm>
          </p:grpSpPr>
          <p:sp>
            <p:nvSpPr>
              <p:cNvPr id="1062" name="Rectangle 1061">
                <a:extLst>
                  <a:ext uri="{FF2B5EF4-FFF2-40B4-BE49-F238E27FC236}">
                    <a16:creationId xmlns:a16="http://schemas.microsoft.com/office/drawing/2014/main" id="{DC45F04E-0C9E-7DFA-8B51-21B9A6F21A83}"/>
                  </a:ext>
                </a:extLst>
              </p:cNvPr>
              <p:cNvSpPr/>
              <p:nvPr/>
            </p:nvSpPr>
            <p:spPr>
              <a:xfrm rot="16200000">
                <a:off x="6314300" y="564335"/>
                <a:ext cx="409119" cy="3889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3" name="Rectangle 1062">
                <a:extLst>
                  <a:ext uri="{FF2B5EF4-FFF2-40B4-BE49-F238E27FC236}">
                    <a16:creationId xmlns:a16="http://schemas.microsoft.com/office/drawing/2014/main" id="{3D521BBF-C42C-0E49-12D9-95C9B619798D}"/>
                  </a:ext>
                </a:extLst>
              </p:cNvPr>
              <p:cNvSpPr/>
              <p:nvPr/>
            </p:nvSpPr>
            <p:spPr>
              <a:xfrm rot="16200000">
                <a:off x="5522776" y="575375"/>
                <a:ext cx="409119" cy="3889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4" name="Arc 1063">
                <a:extLst>
                  <a:ext uri="{FF2B5EF4-FFF2-40B4-BE49-F238E27FC236}">
                    <a16:creationId xmlns:a16="http://schemas.microsoft.com/office/drawing/2014/main" id="{4288DA38-A236-FAE2-7506-8EE7CE82E550}"/>
                  </a:ext>
                </a:extLst>
              </p:cNvPr>
              <p:cNvSpPr/>
              <p:nvPr/>
            </p:nvSpPr>
            <p:spPr>
              <a:xfrm rot="16200000">
                <a:off x="6039982" y="407356"/>
                <a:ext cx="196530" cy="724960"/>
              </a:xfrm>
              <a:prstGeom prst="arc">
                <a:avLst>
                  <a:gd name="adj1" fmla="val 4555192"/>
                  <a:gd name="adj2" fmla="val 16464866"/>
                </a:avLst>
              </a:prstGeom>
              <a:ln w="76200">
                <a:gradFill>
                  <a:gsLst>
                    <a:gs pos="0">
                      <a:schemeClr val="tx1"/>
                    </a:gs>
                    <a:gs pos="40000">
                      <a:schemeClr val="bg1"/>
                    </a:gs>
                    <a:gs pos="7700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D283C1A7-C17E-363D-6B84-C2E39E9217E9}"/>
                </a:ext>
              </a:extLst>
            </p:cNvPr>
            <p:cNvGrpSpPr/>
            <p:nvPr/>
          </p:nvGrpSpPr>
          <p:grpSpPr>
            <a:xfrm>
              <a:off x="5639353" y="1655738"/>
              <a:ext cx="913293" cy="325071"/>
              <a:chOff x="5532876" y="554235"/>
              <a:chExt cx="1180444" cy="420159"/>
            </a:xfrm>
          </p:grpSpPr>
          <p:sp>
            <p:nvSpPr>
              <p:cNvPr id="1059" name="Rectangle 1058">
                <a:extLst>
                  <a:ext uri="{FF2B5EF4-FFF2-40B4-BE49-F238E27FC236}">
                    <a16:creationId xmlns:a16="http://schemas.microsoft.com/office/drawing/2014/main" id="{E92A232C-50EF-8FB0-0816-A6EFBC920764}"/>
                  </a:ext>
                </a:extLst>
              </p:cNvPr>
              <p:cNvSpPr/>
              <p:nvPr/>
            </p:nvSpPr>
            <p:spPr>
              <a:xfrm rot="16200000">
                <a:off x="6314300" y="564335"/>
                <a:ext cx="409119" cy="3889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0" name="Rectangle 1059">
                <a:extLst>
                  <a:ext uri="{FF2B5EF4-FFF2-40B4-BE49-F238E27FC236}">
                    <a16:creationId xmlns:a16="http://schemas.microsoft.com/office/drawing/2014/main" id="{A422895B-09B2-853A-E6E5-4F2ACF334594}"/>
                  </a:ext>
                </a:extLst>
              </p:cNvPr>
              <p:cNvSpPr/>
              <p:nvPr/>
            </p:nvSpPr>
            <p:spPr>
              <a:xfrm rot="16200000">
                <a:off x="5522776" y="575375"/>
                <a:ext cx="409119" cy="3889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1" name="Arc 1060">
                <a:extLst>
                  <a:ext uri="{FF2B5EF4-FFF2-40B4-BE49-F238E27FC236}">
                    <a16:creationId xmlns:a16="http://schemas.microsoft.com/office/drawing/2014/main" id="{93F3CC02-5A9F-982C-E9C4-B235E76F8427}"/>
                  </a:ext>
                </a:extLst>
              </p:cNvPr>
              <p:cNvSpPr/>
              <p:nvPr/>
            </p:nvSpPr>
            <p:spPr>
              <a:xfrm rot="16200000">
                <a:off x="6039982" y="407356"/>
                <a:ext cx="196530" cy="724960"/>
              </a:xfrm>
              <a:prstGeom prst="arc">
                <a:avLst>
                  <a:gd name="adj1" fmla="val 4555192"/>
                  <a:gd name="adj2" fmla="val 16464866"/>
                </a:avLst>
              </a:prstGeom>
              <a:ln w="76200">
                <a:gradFill>
                  <a:gsLst>
                    <a:gs pos="0">
                      <a:schemeClr val="tx1"/>
                    </a:gs>
                    <a:gs pos="40000">
                      <a:schemeClr val="bg1"/>
                    </a:gs>
                    <a:gs pos="7700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61E0EAA1-DD4B-D45B-CEDE-BEA1A04406E0}"/>
                </a:ext>
              </a:extLst>
            </p:cNvPr>
            <p:cNvGrpSpPr/>
            <p:nvPr/>
          </p:nvGrpSpPr>
          <p:grpSpPr>
            <a:xfrm>
              <a:off x="5639353" y="2530339"/>
              <a:ext cx="913293" cy="325071"/>
              <a:chOff x="5532876" y="554235"/>
              <a:chExt cx="1180444" cy="420159"/>
            </a:xfrm>
          </p:grpSpPr>
          <p:sp>
            <p:nvSpPr>
              <p:cNvPr id="1056" name="Rectangle 1055">
                <a:extLst>
                  <a:ext uri="{FF2B5EF4-FFF2-40B4-BE49-F238E27FC236}">
                    <a16:creationId xmlns:a16="http://schemas.microsoft.com/office/drawing/2014/main" id="{833230A3-555C-DF92-2D6E-B5ABC74ACF0A}"/>
                  </a:ext>
                </a:extLst>
              </p:cNvPr>
              <p:cNvSpPr/>
              <p:nvPr/>
            </p:nvSpPr>
            <p:spPr>
              <a:xfrm rot="16200000">
                <a:off x="6314300" y="564335"/>
                <a:ext cx="409119" cy="3889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7" name="Rectangle 1056">
                <a:extLst>
                  <a:ext uri="{FF2B5EF4-FFF2-40B4-BE49-F238E27FC236}">
                    <a16:creationId xmlns:a16="http://schemas.microsoft.com/office/drawing/2014/main" id="{1A10EC52-EF79-462B-429A-7B0C5171860E}"/>
                  </a:ext>
                </a:extLst>
              </p:cNvPr>
              <p:cNvSpPr/>
              <p:nvPr/>
            </p:nvSpPr>
            <p:spPr>
              <a:xfrm rot="16200000">
                <a:off x="5522776" y="575375"/>
                <a:ext cx="409119" cy="3889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8" name="Arc 1057">
                <a:extLst>
                  <a:ext uri="{FF2B5EF4-FFF2-40B4-BE49-F238E27FC236}">
                    <a16:creationId xmlns:a16="http://schemas.microsoft.com/office/drawing/2014/main" id="{BD7FB9D4-CC0A-49C8-BC87-C2237B343088}"/>
                  </a:ext>
                </a:extLst>
              </p:cNvPr>
              <p:cNvSpPr/>
              <p:nvPr/>
            </p:nvSpPr>
            <p:spPr>
              <a:xfrm rot="16200000">
                <a:off x="6039982" y="407356"/>
                <a:ext cx="196530" cy="724960"/>
              </a:xfrm>
              <a:prstGeom prst="arc">
                <a:avLst>
                  <a:gd name="adj1" fmla="val 4555192"/>
                  <a:gd name="adj2" fmla="val 16464866"/>
                </a:avLst>
              </a:prstGeom>
              <a:ln w="76200">
                <a:gradFill>
                  <a:gsLst>
                    <a:gs pos="0">
                      <a:schemeClr val="tx1"/>
                    </a:gs>
                    <a:gs pos="40000">
                      <a:schemeClr val="bg1"/>
                    </a:gs>
                    <a:gs pos="7700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024" name="Group 1023">
              <a:extLst>
                <a:ext uri="{FF2B5EF4-FFF2-40B4-BE49-F238E27FC236}">
                  <a16:creationId xmlns:a16="http://schemas.microsoft.com/office/drawing/2014/main" id="{7DFF8DBA-810F-9426-EF89-C01182EB85AC}"/>
                </a:ext>
              </a:extLst>
            </p:cNvPr>
            <p:cNvGrpSpPr/>
            <p:nvPr/>
          </p:nvGrpSpPr>
          <p:grpSpPr>
            <a:xfrm>
              <a:off x="5639353" y="3378074"/>
              <a:ext cx="913293" cy="325071"/>
              <a:chOff x="5532876" y="554235"/>
              <a:chExt cx="1180444" cy="420159"/>
            </a:xfrm>
          </p:grpSpPr>
          <p:sp>
            <p:nvSpPr>
              <p:cNvPr id="1053" name="Rectangle 1052">
                <a:extLst>
                  <a:ext uri="{FF2B5EF4-FFF2-40B4-BE49-F238E27FC236}">
                    <a16:creationId xmlns:a16="http://schemas.microsoft.com/office/drawing/2014/main" id="{20E9630A-0E36-D653-4341-2CDB09EC40A5}"/>
                  </a:ext>
                </a:extLst>
              </p:cNvPr>
              <p:cNvSpPr/>
              <p:nvPr/>
            </p:nvSpPr>
            <p:spPr>
              <a:xfrm rot="16200000">
                <a:off x="6314300" y="564335"/>
                <a:ext cx="409119" cy="3889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4" name="Rectangle 1053">
                <a:extLst>
                  <a:ext uri="{FF2B5EF4-FFF2-40B4-BE49-F238E27FC236}">
                    <a16:creationId xmlns:a16="http://schemas.microsoft.com/office/drawing/2014/main" id="{058B1A56-4F2C-09DF-DB9D-8609318A914F}"/>
                  </a:ext>
                </a:extLst>
              </p:cNvPr>
              <p:cNvSpPr/>
              <p:nvPr/>
            </p:nvSpPr>
            <p:spPr>
              <a:xfrm rot="16200000">
                <a:off x="5522776" y="575375"/>
                <a:ext cx="409119" cy="3889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5" name="Arc 1054">
                <a:extLst>
                  <a:ext uri="{FF2B5EF4-FFF2-40B4-BE49-F238E27FC236}">
                    <a16:creationId xmlns:a16="http://schemas.microsoft.com/office/drawing/2014/main" id="{6434F3B6-5D92-7453-9035-A582DD9C1AFD}"/>
                  </a:ext>
                </a:extLst>
              </p:cNvPr>
              <p:cNvSpPr/>
              <p:nvPr/>
            </p:nvSpPr>
            <p:spPr>
              <a:xfrm rot="16200000">
                <a:off x="6039982" y="407356"/>
                <a:ext cx="196530" cy="724960"/>
              </a:xfrm>
              <a:prstGeom prst="arc">
                <a:avLst>
                  <a:gd name="adj1" fmla="val 4555192"/>
                  <a:gd name="adj2" fmla="val 16464866"/>
                </a:avLst>
              </a:prstGeom>
              <a:ln w="76200">
                <a:gradFill>
                  <a:gsLst>
                    <a:gs pos="0">
                      <a:schemeClr val="tx1"/>
                    </a:gs>
                    <a:gs pos="40000">
                      <a:schemeClr val="bg1"/>
                    </a:gs>
                    <a:gs pos="7700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026" name="Group 1025">
              <a:extLst>
                <a:ext uri="{FF2B5EF4-FFF2-40B4-BE49-F238E27FC236}">
                  <a16:creationId xmlns:a16="http://schemas.microsoft.com/office/drawing/2014/main" id="{5D92ED3E-C53E-C696-82A6-749DFDCC0852}"/>
                </a:ext>
              </a:extLst>
            </p:cNvPr>
            <p:cNvGrpSpPr/>
            <p:nvPr/>
          </p:nvGrpSpPr>
          <p:grpSpPr>
            <a:xfrm>
              <a:off x="5639353" y="4190417"/>
              <a:ext cx="913293" cy="325071"/>
              <a:chOff x="5532876" y="554235"/>
              <a:chExt cx="1180444" cy="420159"/>
            </a:xfrm>
          </p:grpSpPr>
          <p:sp>
            <p:nvSpPr>
              <p:cNvPr id="1050" name="Rectangle 1049">
                <a:extLst>
                  <a:ext uri="{FF2B5EF4-FFF2-40B4-BE49-F238E27FC236}">
                    <a16:creationId xmlns:a16="http://schemas.microsoft.com/office/drawing/2014/main" id="{748B4C47-7A3D-5DA4-6805-F43D2D498531}"/>
                  </a:ext>
                </a:extLst>
              </p:cNvPr>
              <p:cNvSpPr/>
              <p:nvPr/>
            </p:nvSpPr>
            <p:spPr>
              <a:xfrm rot="16200000">
                <a:off x="6314300" y="564335"/>
                <a:ext cx="409119" cy="3889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1" name="Rectangle 1050">
                <a:extLst>
                  <a:ext uri="{FF2B5EF4-FFF2-40B4-BE49-F238E27FC236}">
                    <a16:creationId xmlns:a16="http://schemas.microsoft.com/office/drawing/2014/main" id="{4924F419-F7BE-A268-F2AA-18889BDC1D15}"/>
                  </a:ext>
                </a:extLst>
              </p:cNvPr>
              <p:cNvSpPr/>
              <p:nvPr/>
            </p:nvSpPr>
            <p:spPr>
              <a:xfrm rot="16200000">
                <a:off x="5522776" y="575375"/>
                <a:ext cx="409119" cy="3889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2" name="Arc 1051">
                <a:extLst>
                  <a:ext uri="{FF2B5EF4-FFF2-40B4-BE49-F238E27FC236}">
                    <a16:creationId xmlns:a16="http://schemas.microsoft.com/office/drawing/2014/main" id="{ACACC9C1-6A23-0A68-669A-00BFAFFF95D0}"/>
                  </a:ext>
                </a:extLst>
              </p:cNvPr>
              <p:cNvSpPr/>
              <p:nvPr/>
            </p:nvSpPr>
            <p:spPr>
              <a:xfrm rot="16200000">
                <a:off x="6039982" y="407356"/>
                <a:ext cx="196530" cy="724960"/>
              </a:xfrm>
              <a:prstGeom prst="arc">
                <a:avLst>
                  <a:gd name="adj1" fmla="val 4555192"/>
                  <a:gd name="adj2" fmla="val 16464866"/>
                </a:avLst>
              </a:prstGeom>
              <a:ln w="76200">
                <a:gradFill>
                  <a:gsLst>
                    <a:gs pos="0">
                      <a:schemeClr val="tx1"/>
                    </a:gs>
                    <a:gs pos="40000">
                      <a:schemeClr val="bg1"/>
                    </a:gs>
                    <a:gs pos="7700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042" name="Group 1041">
              <a:extLst>
                <a:ext uri="{FF2B5EF4-FFF2-40B4-BE49-F238E27FC236}">
                  <a16:creationId xmlns:a16="http://schemas.microsoft.com/office/drawing/2014/main" id="{E9272EDC-582C-4990-3241-C7C3903142B5}"/>
                </a:ext>
              </a:extLst>
            </p:cNvPr>
            <p:cNvGrpSpPr/>
            <p:nvPr/>
          </p:nvGrpSpPr>
          <p:grpSpPr>
            <a:xfrm>
              <a:off x="5639353" y="4927663"/>
              <a:ext cx="913293" cy="325071"/>
              <a:chOff x="5532876" y="554235"/>
              <a:chExt cx="1180444" cy="420159"/>
            </a:xfrm>
          </p:grpSpPr>
          <p:sp>
            <p:nvSpPr>
              <p:cNvPr id="1047" name="Rectangle 1046">
                <a:extLst>
                  <a:ext uri="{FF2B5EF4-FFF2-40B4-BE49-F238E27FC236}">
                    <a16:creationId xmlns:a16="http://schemas.microsoft.com/office/drawing/2014/main" id="{00605FDC-6909-AB7A-CD47-E3A9A2FE0BD5}"/>
                  </a:ext>
                </a:extLst>
              </p:cNvPr>
              <p:cNvSpPr/>
              <p:nvPr/>
            </p:nvSpPr>
            <p:spPr>
              <a:xfrm rot="16200000">
                <a:off x="6314300" y="564335"/>
                <a:ext cx="409119" cy="3889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8" name="Rectangle 1047">
                <a:extLst>
                  <a:ext uri="{FF2B5EF4-FFF2-40B4-BE49-F238E27FC236}">
                    <a16:creationId xmlns:a16="http://schemas.microsoft.com/office/drawing/2014/main" id="{1E72C43B-DEB7-AF4B-22A5-5AA91DDCA526}"/>
                  </a:ext>
                </a:extLst>
              </p:cNvPr>
              <p:cNvSpPr/>
              <p:nvPr/>
            </p:nvSpPr>
            <p:spPr>
              <a:xfrm rot="16200000">
                <a:off x="5522776" y="575375"/>
                <a:ext cx="409119" cy="3889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9" name="Arc 1048">
                <a:extLst>
                  <a:ext uri="{FF2B5EF4-FFF2-40B4-BE49-F238E27FC236}">
                    <a16:creationId xmlns:a16="http://schemas.microsoft.com/office/drawing/2014/main" id="{20830406-0A63-B1D9-BD92-38EB894DB65C}"/>
                  </a:ext>
                </a:extLst>
              </p:cNvPr>
              <p:cNvSpPr/>
              <p:nvPr/>
            </p:nvSpPr>
            <p:spPr>
              <a:xfrm rot="16200000">
                <a:off x="6039982" y="407356"/>
                <a:ext cx="196530" cy="724960"/>
              </a:xfrm>
              <a:prstGeom prst="arc">
                <a:avLst>
                  <a:gd name="adj1" fmla="val 4555192"/>
                  <a:gd name="adj2" fmla="val 16464866"/>
                </a:avLst>
              </a:prstGeom>
              <a:ln w="76200">
                <a:gradFill>
                  <a:gsLst>
                    <a:gs pos="0">
                      <a:schemeClr val="tx1"/>
                    </a:gs>
                    <a:gs pos="40000">
                      <a:schemeClr val="bg1"/>
                    </a:gs>
                    <a:gs pos="7700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043" name="Group 1042">
              <a:extLst>
                <a:ext uri="{FF2B5EF4-FFF2-40B4-BE49-F238E27FC236}">
                  <a16:creationId xmlns:a16="http://schemas.microsoft.com/office/drawing/2014/main" id="{F5D054F5-AA02-2739-091D-AE36834D8312}"/>
                </a:ext>
              </a:extLst>
            </p:cNvPr>
            <p:cNvGrpSpPr/>
            <p:nvPr/>
          </p:nvGrpSpPr>
          <p:grpSpPr>
            <a:xfrm>
              <a:off x="5639353" y="5815252"/>
              <a:ext cx="913293" cy="325071"/>
              <a:chOff x="5532876" y="554235"/>
              <a:chExt cx="1180444" cy="420159"/>
            </a:xfrm>
          </p:grpSpPr>
          <p:sp>
            <p:nvSpPr>
              <p:cNvPr id="1044" name="Rectangle 1043">
                <a:extLst>
                  <a:ext uri="{FF2B5EF4-FFF2-40B4-BE49-F238E27FC236}">
                    <a16:creationId xmlns:a16="http://schemas.microsoft.com/office/drawing/2014/main" id="{3592FCEF-5600-C189-FE54-0D112376FA95}"/>
                  </a:ext>
                </a:extLst>
              </p:cNvPr>
              <p:cNvSpPr/>
              <p:nvPr/>
            </p:nvSpPr>
            <p:spPr>
              <a:xfrm rot="16200000">
                <a:off x="6314300" y="564335"/>
                <a:ext cx="409119" cy="3889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5" name="Rectangle 1044">
                <a:extLst>
                  <a:ext uri="{FF2B5EF4-FFF2-40B4-BE49-F238E27FC236}">
                    <a16:creationId xmlns:a16="http://schemas.microsoft.com/office/drawing/2014/main" id="{E86E07DE-B732-65A6-184C-0C6E888310F2}"/>
                  </a:ext>
                </a:extLst>
              </p:cNvPr>
              <p:cNvSpPr/>
              <p:nvPr/>
            </p:nvSpPr>
            <p:spPr>
              <a:xfrm rot="16200000">
                <a:off x="5522776" y="575375"/>
                <a:ext cx="409119" cy="3889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6" name="Arc 1045">
                <a:extLst>
                  <a:ext uri="{FF2B5EF4-FFF2-40B4-BE49-F238E27FC236}">
                    <a16:creationId xmlns:a16="http://schemas.microsoft.com/office/drawing/2014/main" id="{7B7D1C47-7650-699F-B0DB-2CF63CC3D5B2}"/>
                  </a:ext>
                </a:extLst>
              </p:cNvPr>
              <p:cNvSpPr/>
              <p:nvPr/>
            </p:nvSpPr>
            <p:spPr>
              <a:xfrm rot="16200000">
                <a:off x="6039982" y="407356"/>
                <a:ext cx="196530" cy="724960"/>
              </a:xfrm>
              <a:prstGeom prst="arc">
                <a:avLst>
                  <a:gd name="adj1" fmla="val 4555192"/>
                  <a:gd name="adj2" fmla="val 16464866"/>
                </a:avLst>
              </a:prstGeom>
              <a:ln w="76200">
                <a:gradFill>
                  <a:gsLst>
                    <a:gs pos="0">
                      <a:schemeClr val="tx1"/>
                    </a:gs>
                    <a:gs pos="40000">
                      <a:schemeClr val="bg1"/>
                    </a:gs>
                    <a:gs pos="7700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4A23FC1A-AD28-1723-5B28-AB107BDF0E11}"/>
              </a:ext>
            </a:extLst>
          </p:cNvPr>
          <p:cNvSpPr txBox="1"/>
          <p:nvPr/>
        </p:nvSpPr>
        <p:spPr>
          <a:xfrm>
            <a:off x="6553200" y="3124200"/>
            <a:ext cx="3004284" cy="707886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latin typeface="#9Slide03 AllRoundGothic" panose="020B0703020202020104" pitchFamily="34" charset="0"/>
              </a:rPr>
              <a:t>Bé</a:t>
            </a:r>
            <a:r>
              <a:rPr lang="en-US" sz="2000" dirty="0">
                <a:latin typeface="#9Slide03 AllRoundGothic" panose="020B0703020202020104" pitchFamily="34" charset="0"/>
              </a:rPr>
              <a:t> </a:t>
            </a:r>
            <a:r>
              <a:rPr lang="en-US" sz="2000" dirty="0" err="1">
                <a:latin typeface="#9Slide03 AllRoundGothic" panose="020B0703020202020104" pitchFamily="34" charset="0"/>
              </a:rPr>
              <a:t>chơi</a:t>
            </a:r>
            <a:r>
              <a:rPr lang="en-US" sz="2000" dirty="0">
                <a:latin typeface="#9Slide03 AllRoundGothic" panose="020B0703020202020104" pitchFamily="34" charset="0"/>
              </a:rPr>
              <a:t> </a:t>
            </a:r>
            <a:r>
              <a:rPr lang="en-US" sz="2000" dirty="0" err="1">
                <a:latin typeface="#9Slide03 AllRoundGothic" panose="020B0703020202020104" pitchFamily="34" charset="0"/>
              </a:rPr>
              <a:t>làm</a:t>
            </a:r>
            <a:r>
              <a:rPr lang="en-US" sz="2000" dirty="0">
                <a:latin typeface="#9Slide03 AllRoundGothic" panose="020B0703020202020104" pitchFamily="34" charset="0"/>
              </a:rPr>
              <a:t> </a:t>
            </a:r>
            <a:r>
              <a:rPr lang="en-US" sz="2000" dirty="0" err="1">
                <a:latin typeface="#9Slide03 AllRoundGothic" panose="020B0703020202020104" pitchFamily="34" charset="0"/>
              </a:rPr>
              <a:t>thầy</a:t>
            </a:r>
            <a:r>
              <a:rPr lang="en-US" sz="2000" dirty="0">
                <a:latin typeface="#9Slide03 AllRoundGothic" panose="020B0703020202020104" pitchFamily="34" charset="0"/>
              </a:rPr>
              <a:t> </a:t>
            </a:r>
            <a:r>
              <a:rPr lang="en-US" sz="2000" dirty="0" err="1">
                <a:latin typeface="#9Slide03 AllRoundGothic" panose="020B0703020202020104" pitchFamily="34" charset="0"/>
              </a:rPr>
              <a:t>thuốc</a:t>
            </a:r>
            <a:endParaRPr lang="en-US" sz="2000" dirty="0">
              <a:latin typeface="#9Slide03 AllRoundGothic" panose="020B0703020202020104" pitchFamily="34" charset="0"/>
            </a:endParaRPr>
          </a:p>
          <a:p>
            <a:pPr algn="ctr"/>
            <a:r>
              <a:rPr lang="en-US" sz="2000" dirty="0" err="1">
                <a:latin typeface="#9Slide03 AllRoundGothic" panose="020B0703020202020104" pitchFamily="34" charset="0"/>
              </a:rPr>
              <a:t>Khám</a:t>
            </a:r>
            <a:r>
              <a:rPr lang="en-US" sz="2000" dirty="0">
                <a:latin typeface="#9Slide03 AllRoundGothic" panose="020B0703020202020104" pitchFamily="34" charset="0"/>
              </a:rPr>
              <a:t> </a:t>
            </a:r>
            <a:r>
              <a:rPr lang="en-US" sz="2000" dirty="0" err="1">
                <a:latin typeface="#9Slide03 AllRoundGothic" panose="020B0703020202020104" pitchFamily="34" charset="0"/>
              </a:rPr>
              <a:t>bệnh</a:t>
            </a:r>
            <a:r>
              <a:rPr lang="en-US" sz="2000" dirty="0">
                <a:latin typeface="#9Slide03 AllRoundGothic" panose="020B0703020202020104" pitchFamily="34" charset="0"/>
              </a:rPr>
              <a:t> </a:t>
            </a:r>
            <a:r>
              <a:rPr lang="en-US" sz="2000" dirty="0" err="1">
                <a:latin typeface="#9Slide03 AllRoundGothic" panose="020B0703020202020104" pitchFamily="34" charset="0"/>
              </a:rPr>
              <a:t>cho</a:t>
            </a:r>
            <a:r>
              <a:rPr lang="en-US" sz="2000" dirty="0">
                <a:latin typeface="#9Slide03 AllRoundGothic" panose="020B0703020202020104" pitchFamily="34" charset="0"/>
              </a:rPr>
              <a:t> </a:t>
            </a:r>
            <a:r>
              <a:rPr lang="en-US" sz="2000" dirty="0" err="1">
                <a:latin typeface="#9Slide03 AllRoundGothic" panose="020B0703020202020104" pitchFamily="34" charset="0"/>
              </a:rPr>
              <a:t>mọi</a:t>
            </a:r>
            <a:r>
              <a:rPr lang="en-US" sz="2000" dirty="0">
                <a:latin typeface="#9Slide03 AllRoundGothic" panose="020B0703020202020104" pitchFamily="34" charset="0"/>
              </a:rPr>
              <a:t> </a:t>
            </a:r>
            <a:r>
              <a:rPr lang="en-US" sz="2000" dirty="0" err="1">
                <a:latin typeface="#9Slide03 AllRoundGothic" panose="020B0703020202020104" pitchFamily="34" charset="0"/>
              </a:rPr>
              <a:t>người</a:t>
            </a:r>
            <a:endParaRPr lang="en-US" sz="2800" dirty="0">
              <a:latin typeface="#9Slide03 AllRoundGothic" panose="020B07030202020201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0A963B2-4A9B-4FDC-1A62-4C2B82E26F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346" b="95794" l="5599" r="96484">
                        <a14:foregroundMark x1="17318" y1="26402" x2="17318" y2="26402"/>
                        <a14:foregroundMark x1="8464" y1="40421" x2="8464" y2="40421"/>
                        <a14:foregroundMark x1="6771" y1="42523" x2="6771" y2="42523"/>
                        <a14:foregroundMark x1="20964" y1="64953" x2="20964" y2="64953"/>
                        <a14:foregroundMark x1="16797" y1="46963" x2="16797" y2="46963"/>
                        <a14:foregroundMark x1="8594" y1="40654" x2="8594" y2="40654"/>
                        <a14:foregroundMark x1="5729" y1="38084" x2="5729" y2="38084"/>
                        <a14:foregroundMark x1="17708" y1="33178" x2="17708" y2="33178"/>
                        <a14:foregroundMark x1="90234" y1="43458" x2="90234" y2="43458"/>
                        <a14:foregroundMark x1="95052" y1="24533" x2="95052" y2="24533"/>
                        <a14:foregroundMark x1="88672" y1="42991" x2="88932" y2="44860"/>
                        <a14:foregroundMark x1="67318" y1="93925" x2="67318" y2="93925"/>
                        <a14:foregroundMark x1="54688" y1="94860" x2="54688" y2="94860"/>
                        <a14:foregroundMark x1="20964" y1="87150" x2="20964" y2="87150"/>
                        <a14:foregroundMark x1="21875" y1="63084" x2="21875" y2="63084"/>
                        <a14:foregroundMark x1="17448" y1="48832" x2="17448" y2="48832"/>
                        <a14:foregroundMark x1="13021" y1="57243" x2="13021" y2="57243"/>
                        <a14:foregroundMark x1="88542" y1="35748" x2="88542" y2="35748"/>
                        <a14:foregroundMark x1="79688" y1="23832" x2="79688" y2="23832"/>
                        <a14:foregroundMark x1="85417" y1="40187" x2="85156" y2="43458"/>
                        <a14:foregroundMark x1="82682" y1="77570" x2="82682" y2="77570"/>
                        <a14:foregroundMark x1="92188" y1="67290" x2="92188" y2="67290"/>
                        <a14:foregroundMark x1="77865" y1="57710" x2="77865" y2="57710"/>
                        <a14:foregroundMark x1="47005" y1="59112" x2="47005" y2="59112"/>
                        <a14:foregroundMark x1="47005" y1="53972" x2="46745" y2="54907"/>
                        <a14:foregroundMark x1="43490" y1="70561" x2="43490" y2="70561"/>
                        <a14:foregroundMark x1="72526" y1="60981" x2="72526" y2="60981"/>
                        <a14:foregroundMark x1="72396" y1="70327" x2="72396" y2="70327"/>
                        <a14:foregroundMark x1="80729" y1="73131" x2="81641" y2="73598"/>
                        <a14:foregroundMark x1="91146" y1="54673" x2="91146" y2="54673"/>
                        <a14:foregroundMark x1="80729" y1="23832" x2="83594" y2="25467"/>
                        <a14:foregroundMark x1="95964" y1="23364" x2="96224" y2="25935"/>
                        <a14:foregroundMark x1="95573" y1="39252" x2="95573" y2="39252"/>
                        <a14:foregroundMark x1="33073" y1="53271" x2="35026" y2="53972"/>
                        <a14:foregroundMark x1="41536" y1="25701" x2="41536" y2="25701"/>
                        <a14:foregroundMark x1="41276" y1="29439" x2="41276" y2="29439"/>
                        <a14:foregroundMark x1="41016" y1="33178" x2="41016" y2="33178"/>
                        <a14:foregroundMark x1="66406" y1="95093" x2="66406" y2="95093"/>
                        <a14:foregroundMark x1="51823" y1="96028" x2="51823" y2="96028"/>
                        <a14:foregroundMark x1="30859" y1="61916" x2="30859" y2="61916"/>
                        <a14:foregroundMark x1="34896" y1="76636" x2="34896" y2="76636"/>
                        <a14:foregroundMark x1="75651" y1="82243" x2="75651" y2="82243"/>
                        <a14:foregroundMark x1="96484" y1="82477" x2="96484" y2="82477"/>
                        <a14:foregroundMark x1="52734" y1="59813" x2="52734" y2="59813"/>
                        <a14:foregroundMark x1="45182" y1="58178" x2="45182" y2="5817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16799" y="4280998"/>
            <a:ext cx="2762630" cy="198383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8133767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Tm="8991">
        <p159:morph option="byObject"/>
      </p:transition>
    </mc:Choice>
    <mc:Fallback>
      <p:transition spd="slow" advTm="899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7.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7.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5.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5.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5.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7.9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7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5.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5.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5.4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1652</TotalTime>
  <Words>770</Words>
  <Application>Microsoft Office PowerPoint</Application>
  <PresentationFormat>Widescreen</PresentationFormat>
  <Paragraphs>88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7" baseType="lpstr">
      <vt:lpstr>#9Slide03 AllRoundGothic</vt:lpstr>
      <vt:lpstr>Arial</vt:lpstr>
      <vt:lpstr>Calibri</vt:lpstr>
      <vt:lpstr>Constantia</vt:lpstr>
      <vt:lpstr>Roboto</vt:lpstr>
      <vt:lpstr>Times New Roman</vt:lpstr>
      <vt:lpstr>Wingdings 2</vt:lpstr>
      <vt:lpstr>Flow</vt:lpstr>
      <vt:lpstr>Office Theme</vt:lpstr>
      <vt:lpstr>PowerPoint Presentation</vt:lpstr>
      <vt:lpstr>PowerPoint Presentation</vt:lpstr>
      <vt:lpstr>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Khi làm Thợ hàn, bé làm những công việc gì?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MrsVinh</dc:creator>
  <cp:lastModifiedBy>Administrator</cp:lastModifiedBy>
  <cp:revision>55</cp:revision>
  <dcterms:created xsi:type="dcterms:W3CDTF">2014-10-30T15:29:15Z</dcterms:created>
  <dcterms:modified xsi:type="dcterms:W3CDTF">2024-12-10T08:14:42Z</dcterms:modified>
</cp:coreProperties>
</file>