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7" autoAdjust="0"/>
    <p:restoredTop sz="94660"/>
  </p:normalViewPr>
  <p:slideViewPr>
    <p:cSldViewPr snapToGrid="0">
      <p:cViewPr varScale="1">
        <p:scale>
          <a:sx n="66" d="100"/>
          <a:sy n="66" d="100"/>
        </p:scale>
        <p:origin x="77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6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45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22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242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519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472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68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9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90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8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E96EF-0F86-4DF6-BA6B-44534EE2DB20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5E96EF-0F86-4DF6-BA6B-44534EE2DB20}" type="datetimeFigureOut">
              <a:rPr lang="en-US" smtClean="0"/>
              <a:t>13/11/2024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6EE45-5E97-4BCF-8B51-98824A76C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0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2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pn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openxmlformats.org/officeDocument/2006/relationships/image" Target="../media/image28.png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2.png"/><Relationship Id="rId7" Type="http://schemas.microsoft.com/office/2007/relationships/hdphoto" Target="../media/hdphoto7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microsoft.com/office/2007/relationships/hdphoto" Target="../media/hdphoto9.wdp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microsoft.com/office/2007/relationships/hdphoto" Target="../media/hdphoto5.wdp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982"/>
            <a:ext cx="12192000" cy="69549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2582" y="0"/>
            <a:ext cx="63176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ĐỨC GIANG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537" y="549289"/>
            <a:ext cx="1121761" cy="11461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31818" y="2001838"/>
            <a:ext cx="89361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VỰC: PHÁT TRIỂN NHẬN THỨC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98618" y="2937073"/>
            <a:ext cx="756458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BIẾT MÀU VÀNG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12472" y="3403037"/>
            <a:ext cx="6774873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3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D3</a:t>
            </a:r>
          </a:p>
          <a:p>
            <a:pPr>
              <a:lnSpc>
                <a:spcPct val="150000"/>
              </a:lnSpc>
            </a:pP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Thu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813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t="2921" r="2149" b="73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960" y="1962149"/>
            <a:ext cx="3771900" cy="3771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0" t="9689" r="20047" b="8884"/>
          <a:stretch/>
        </p:blipFill>
        <p:spPr>
          <a:xfrm>
            <a:off x="6403180" y="1924047"/>
            <a:ext cx="3840957" cy="38576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00275" y="5734049"/>
            <a:ext cx="261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96137" y="5729581"/>
            <a:ext cx="26146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28925" y="3384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Down Arrow 11"/>
          <p:cNvSpPr/>
          <p:nvPr/>
        </p:nvSpPr>
        <p:spPr>
          <a:xfrm>
            <a:off x="3258741" y="904578"/>
            <a:ext cx="467914" cy="128141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59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7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8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28925" y="338431"/>
            <a:ext cx="6743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Flowchart: Connector 1"/>
          <p:cNvSpPr/>
          <p:nvPr/>
        </p:nvSpPr>
        <p:spPr>
          <a:xfrm>
            <a:off x="1183343" y="1882588"/>
            <a:ext cx="3818964" cy="3603812"/>
          </a:xfrm>
          <a:prstGeom prst="flowChartConnector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/>
          <p:cNvSpPr/>
          <p:nvPr/>
        </p:nvSpPr>
        <p:spPr>
          <a:xfrm>
            <a:off x="6660778" y="1882588"/>
            <a:ext cx="3818964" cy="3603812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5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1" grpId="1" animBg="1"/>
      <p:bldP spid="11" grpId="2" animBg="1"/>
      <p:bldP spid="11" grpId="3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59107" y="2079811"/>
            <a:ext cx="835510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83801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57" y="512949"/>
            <a:ext cx="2391550" cy="2427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73" y="285049"/>
            <a:ext cx="2883274" cy="28832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094" y="3146612"/>
            <a:ext cx="3711388" cy="37113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13" y="3406589"/>
            <a:ext cx="3675926" cy="36759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73" y="3148491"/>
            <a:ext cx="4192121" cy="41921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03" y="0"/>
            <a:ext cx="3806614" cy="380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2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98"/>
            <a:ext cx="12192000" cy="68495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33737" y="1811958"/>
            <a:ext cx="6556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33600" y="3310117"/>
            <a:ext cx="84447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54293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998" y="1041756"/>
            <a:ext cx="2310517" cy="2310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633" y="4138583"/>
            <a:ext cx="4301938" cy="18484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141" y="3748448"/>
            <a:ext cx="2596379" cy="2596379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47441" y="2590374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75076" y="5177413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3" name="Oval 12"/>
          <p:cNvSpPr/>
          <p:nvPr/>
        </p:nvSpPr>
        <p:spPr>
          <a:xfrm>
            <a:off x="9306024" y="2328514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076" y="4933056"/>
            <a:ext cx="832878" cy="8328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38" y="2263280"/>
            <a:ext cx="832878" cy="832878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1956823" y="5095911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024" y="2050987"/>
            <a:ext cx="832878" cy="83287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280" l="21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32"/>
          <a:stretch/>
        </p:blipFill>
        <p:spPr>
          <a:xfrm>
            <a:off x="2103234" y="5177413"/>
            <a:ext cx="417385" cy="46414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21173" y="161287"/>
            <a:ext cx="60869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15159" y="3252246"/>
            <a:ext cx="13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340" y="1128145"/>
            <a:ext cx="4042781" cy="227027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448519" y="6041652"/>
            <a:ext cx="13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14190" y="5876514"/>
            <a:ext cx="13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70375" y="3252246"/>
            <a:ext cx="13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71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5059118" y="5391542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10" name="Oval 9"/>
          <p:cNvSpPr/>
          <p:nvPr/>
        </p:nvSpPr>
        <p:spPr>
          <a:xfrm>
            <a:off x="3291740" y="3212310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0347" y="132522"/>
            <a:ext cx="789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83" y="2658668"/>
            <a:ext cx="2320666" cy="30942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002" y="730975"/>
            <a:ext cx="3241569" cy="30586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028" y="954094"/>
            <a:ext cx="3075256" cy="30752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35" y="3475601"/>
            <a:ext cx="2855877" cy="2589651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369509" y="3141075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83" y="2995234"/>
            <a:ext cx="832878" cy="832878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87739" y="4998514"/>
            <a:ext cx="640557" cy="577344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n w="12700">
                <a:solidFill>
                  <a:schemeClr val="tx1"/>
                </a:solidFill>
              </a:ln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416" y="5136008"/>
            <a:ext cx="832878" cy="8328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5156" y="2795871"/>
            <a:ext cx="832878" cy="8328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68134" y="4115993"/>
            <a:ext cx="13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682217" y="3926442"/>
            <a:ext cx="13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82825" y="5841060"/>
            <a:ext cx="1723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55659" y="5865197"/>
            <a:ext cx="2461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280" l="2178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32"/>
          <a:stretch/>
        </p:blipFill>
        <p:spPr>
          <a:xfrm>
            <a:off x="499324" y="5055112"/>
            <a:ext cx="417385" cy="46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2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0" grpId="0" animBg="1"/>
      <p:bldP spid="7" grpId="0" animBg="1"/>
      <p:bldP spid="11" grpId="0" animBg="1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78"/>
            <a:ext cx="12192001" cy="688697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74129" y="1715393"/>
            <a:ext cx="46103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4400" b="1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endParaRPr lang="en-US" sz="4400" b="1" cap="none" spc="0" dirty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04279" y="3070747"/>
            <a:ext cx="73834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291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0" b="100000" l="364" r="100000">
                        <a14:foregroundMark x1="1455" y1="83060" x2="2909" y2="99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84" y="217252"/>
            <a:ext cx="4855855" cy="53550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5398" y="1179207"/>
            <a:ext cx="688213" cy="9105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7127864" y="2149425"/>
            <a:ext cx="725434" cy="7929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3368" y="4342525"/>
            <a:ext cx="4337108" cy="2700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4162089" y="1576797"/>
            <a:ext cx="705308" cy="7709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6167160" y="1145557"/>
            <a:ext cx="647682" cy="7079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4194564" y="2782971"/>
            <a:ext cx="758778" cy="8293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6506863" y="3223389"/>
            <a:ext cx="704812" cy="7703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5235893" y="2838201"/>
            <a:ext cx="657718" cy="71890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52" t="10136" r="6044" b="13129"/>
          <a:stretch/>
        </p:blipFill>
        <p:spPr>
          <a:xfrm>
            <a:off x="6002923" y="2453013"/>
            <a:ext cx="704812" cy="77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5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01016 0.25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55 0.01019 L 0.02708 0.325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1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.01458 L -0.0332 0.5791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282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0806 0.40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6" y="2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26 0.02431 L 0.05664 0.495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" y="2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55 0.00973 L 0.08151 0.3196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15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75 -0.01135 L 0.025 0.382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19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90" b="100000" l="364" r="100000">
                        <a14:foregroundMark x1="1455" y1="83060" x2="2909" y2="994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547" y="141464"/>
            <a:ext cx="5797718" cy="58869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293" y="4347964"/>
            <a:ext cx="4337108" cy="27008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6332175" y="3317820"/>
            <a:ext cx="820663" cy="7573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5280075" y="1987266"/>
            <a:ext cx="820663" cy="75732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4310960" y="1529750"/>
            <a:ext cx="820663" cy="75732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5600142" y="824920"/>
            <a:ext cx="820663" cy="7573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1" y="3342785"/>
            <a:ext cx="959616" cy="95961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23" y="1983857"/>
            <a:ext cx="959616" cy="9596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3906197" y="3083453"/>
            <a:ext cx="820663" cy="7573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6332175" y="1887040"/>
            <a:ext cx="820663" cy="75732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7585">
            <a:off x="7103411" y="2458278"/>
            <a:ext cx="820663" cy="7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3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00495 0.238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" y="11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0.01042 0.60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30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05013 0.4993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249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01198 0.438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9" y="2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42 -0.10556 L 0.04752 0.274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9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07407E-6 L -0.03671 0.4509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6" y="225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59259E-6 L -0.15743 0.3620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78" y="18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406219153146999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38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58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77056" y="3291840"/>
            <a:ext cx="53218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14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97"/>
            <a:ext cx="12192001" cy="686839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60763" y="568037"/>
            <a:ext cx="5167746" cy="10113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447799" y="842895"/>
            <a:ext cx="4980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219199" y="3870102"/>
            <a:ext cx="4876801" cy="101138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95399" y="4108013"/>
            <a:ext cx="480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JoJo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767944" y="1304560"/>
            <a:ext cx="2306783" cy="164645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92635" y="1480587"/>
            <a:ext cx="2306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49734" y="4676370"/>
            <a:ext cx="2327411" cy="16209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605000" y="4886696"/>
            <a:ext cx="2272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18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 animBg="1"/>
      <p:bldP spid="8" grpId="0"/>
      <p:bldP spid="13" grpId="0" animBg="1"/>
      <p:bldP spid="6" grpId="0"/>
      <p:bldP spid="14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" t="2650" r="2149" b="76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465094" y="1315453"/>
            <a:ext cx="4748464" cy="4315326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15852" y="5985699"/>
            <a:ext cx="26469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366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128" y="298830"/>
            <a:ext cx="5885742" cy="562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42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130" y="659822"/>
            <a:ext cx="5290705" cy="5290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6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324" y="791127"/>
            <a:ext cx="5416490" cy="54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8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17" y="931841"/>
            <a:ext cx="5789859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1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0" b="2223"/>
          <a:stretch/>
        </p:blipFill>
        <p:spPr>
          <a:xfrm>
            <a:off x="-1" y="0"/>
            <a:ext cx="12192001" cy="69029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234" y="1016358"/>
            <a:ext cx="5074276" cy="507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08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225</Words>
  <Application>Microsoft Office PowerPoint</Application>
  <PresentationFormat>Widescreen</PresentationFormat>
  <Paragraphs>34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59</cp:revision>
  <dcterms:created xsi:type="dcterms:W3CDTF">2021-10-21T14:17:53Z</dcterms:created>
  <dcterms:modified xsi:type="dcterms:W3CDTF">2024-11-13T02:20:36Z</dcterms:modified>
</cp:coreProperties>
</file>