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94" r:id="rId4"/>
    <p:sldId id="262" r:id="rId5"/>
    <p:sldId id="275" r:id="rId6"/>
    <p:sldId id="260" r:id="rId7"/>
    <p:sldId id="283" r:id="rId8"/>
    <p:sldId id="284" r:id="rId9"/>
    <p:sldId id="285" r:id="rId10"/>
    <p:sldId id="295" r:id="rId11"/>
    <p:sldId id="277" r:id="rId12"/>
    <p:sldId id="278" r:id="rId13"/>
    <p:sldId id="279" r:id="rId14"/>
    <p:sldId id="286" r:id="rId15"/>
    <p:sldId id="287" r:id="rId16"/>
    <p:sldId id="280" r:id="rId17"/>
    <p:sldId id="288" r:id="rId18"/>
    <p:sldId id="290" r:id="rId19"/>
    <p:sldId id="281" r:id="rId20"/>
    <p:sldId id="291" r:id="rId21"/>
    <p:sldId id="292" r:id="rId22"/>
    <p:sldId id="293" r:id="rId23"/>
    <p:sldId id="296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922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166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560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935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93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570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369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3825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6536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303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E250-9F4B-44A8-BEB3-03BE56E2F867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2316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BE250-9F4B-44A8-BEB3-03BE56E2F867}" type="datetimeFigureOut">
              <a:rPr lang="vi-VN" smtClean="0"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BC5D0-1441-4E31-924C-0B6A36AD8F5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77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566159" y="167699"/>
            <a:ext cx="5907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ỦY BAN NHÂN DÂN QUẬN LONG BIÊN</a:t>
            </a:r>
          </a:p>
          <a:p>
            <a:pPr algn="ctr"/>
            <a:r>
              <a:rPr lang="vi-VN" sz="2000" b="1" dirty="0">
                <a:latin typeface="+mj-lt"/>
              </a:rPr>
              <a:t>TRƯỜNG MẦM NON ĐỨC GIANG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2092036" y="1823621"/>
            <a:ext cx="928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LĨNH VỰC PHÁT TRIỂN NGÔN NGỮ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1480" y="2824520"/>
            <a:ext cx="735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Đề tài : Truyện “ Em Bé Dũng Cảm”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6159" y="3524250"/>
            <a:ext cx="4815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j-lt"/>
              </a:rPr>
              <a:t>Lứa tuổi : 24 – 36 tháng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0100" y="4218205"/>
            <a:ext cx="481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Giáo viên : Nguyễn </a:t>
            </a:r>
            <a:r>
              <a:rPr lang="vi-VN" sz="2800" b="1">
                <a:latin typeface="+mj-lt"/>
              </a:rPr>
              <a:t>Thị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51" y="662365"/>
            <a:ext cx="943613" cy="96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93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2410691"/>
            <a:ext cx="652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0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r="7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44" y="1187116"/>
            <a:ext cx="9254511" cy="52056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46947" y="160421"/>
            <a:ext cx="7010400" cy="8662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19663" y="318837"/>
            <a:ext cx="6737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Cô vừa kể cho các con nghe câu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 gì?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66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0340" y="116884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Trong câu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ch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uyện có những ai nhỉ?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181" y="948804"/>
            <a:ext cx="9963553" cy="58393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Donut 11"/>
          <p:cNvSpPr/>
          <p:nvPr/>
        </p:nvSpPr>
        <p:spPr>
          <a:xfrm>
            <a:off x="2502568" y="1588168"/>
            <a:ext cx="1941095" cy="1973179"/>
          </a:xfrm>
          <a:prstGeom prst="donut">
            <a:avLst>
              <a:gd name="adj" fmla="val 882"/>
            </a:avLst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4648199" y="792504"/>
            <a:ext cx="2057401" cy="1774232"/>
          </a:xfrm>
          <a:prstGeom prst="donut">
            <a:avLst>
              <a:gd name="adj" fmla="val 8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3288632" y="3731369"/>
            <a:ext cx="1732547" cy="1668379"/>
          </a:xfrm>
          <a:prstGeom prst="donut">
            <a:avLst>
              <a:gd name="adj" fmla="val 8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6079958" y="3561347"/>
            <a:ext cx="1530014" cy="1427346"/>
          </a:xfrm>
          <a:prstGeom prst="donut">
            <a:avLst>
              <a:gd name="adj" fmla="val 8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7513719" y="1130968"/>
            <a:ext cx="1732547" cy="1668379"/>
          </a:xfrm>
          <a:prstGeom prst="donut">
            <a:avLst>
              <a:gd name="adj" fmla="val 8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7603832" y="3070421"/>
            <a:ext cx="1398733" cy="1260947"/>
          </a:xfrm>
          <a:prstGeom prst="donut">
            <a:avLst>
              <a:gd name="adj" fmla="val 8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6844965" y="2881878"/>
            <a:ext cx="1398733" cy="1260947"/>
          </a:xfrm>
          <a:prstGeom prst="donut">
            <a:avLst>
              <a:gd name="adj" fmla="val 8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8368839" y="2574756"/>
            <a:ext cx="2311189" cy="2269959"/>
          </a:xfrm>
          <a:prstGeom prst="donut">
            <a:avLst>
              <a:gd name="adj" fmla="val 8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" y="392276"/>
            <a:ext cx="12126376" cy="671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304295" cy="71065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35705" y="87476"/>
            <a:ext cx="6633411" cy="9087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89158" y="195960"/>
            <a:ext cx="60799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Các cô bác sĩ đến trường làm gì?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3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" y="392276"/>
            <a:ext cx="12126376" cy="671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304295" cy="71065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511639" y="112295"/>
            <a:ext cx="5680361" cy="83418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48606" y="258561"/>
            <a:ext cx="54433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Bạn nào sợ tiêm đau nấp sau cửa?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986" y="2619514"/>
            <a:ext cx="1566808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0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" y="392276"/>
            <a:ext cx="12126376" cy="6714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304295" cy="710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6163" y="2442911"/>
            <a:ext cx="88582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+mj-lt"/>
              </a:rPr>
              <a:t>Bạn nào là người xung phong tiêm đầu tiên?</a:t>
            </a:r>
          </a:p>
          <a:p>
            <a:pPr algn="ctr"/>
            <a:endParaRPr lang="vi-VN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47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5482" r="1403" b="19518"/>
          <a:stretch/>
        </p:blipFill>
        <p:spPr>
          <a:xfrm>
            <a:off x="0" y="-15418"/>
            <a:ext cx="12192000" cy="68734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795" y="3226805"/>
            <a:ext cx="1835583" cy="17141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4779" y="6334780"/>
            <a:ext cx="550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Bạn Minh nói gì sau khi tiêm xong?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539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5482" r="1403" b="19518"/>
          <a:stretch/>
        </p:blipFill>
        <p:spPr>
          <a:xfrm>
            <a:off x="0" y="-15418"/>
            <a:ext cx="12192000" cy="68734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81475" y="6260250"/>
            <a:ext cx="5581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656" y="2408968"/>
            <a:ext cx="1841152" cy="17192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8232" y="6260250"/>
            <a:ext cx="3914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Tiêm xong An đã nói gì?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857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26553" y="3211886"/>
            <a:ext cx="6448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44"/>
            <a:ext cx="12192000" cy="68562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85309" y="942109"/>
            <a:ext cx="5777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MỤC ĐÍCH – YÊU CẦU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4727" y="1526884"/>
            <a:ext cx="961505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Chi…..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phòng.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?.....</a:t>
            </a:r>
          </a:p>
          <a:p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69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556" y="-9442"/>
            <a:ext cx="12449111" cy="6876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600" y="3429000"/>
            <a:ext cx="2040107" cy="190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6982"/>
            <a:ext cx="5919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Down Arrow 5"/>
          <p:cNvSpPr/>
          <p:nvPr/>
        </p:nvSpPr>
        <p:spPr>
          <a:xfrm rot="4502540">
            <a:off x="7824505" y="3899516"/>
            <a:ext cx="217541" cy="901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5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1381" y="2424545"/>
            <a:ext cx="5361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65604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v_0_20211119223617 00_05_04.50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12" r="14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1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5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8" y="10026"/>
            <a:ext cx="12192000" cy="6847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86" y="1336377"/>
            <a:ext cx="1111668" cy="967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32" y="1336377"/>
            <a:ext cx="1471863" cy="14718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4473" y="2304047"/>
            <a:ext cx="44750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3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8" y="140865"/>
            <a:ext cx="4698796" cy="29851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10" y="3352799"/>
            <a:ext cx="4685436" cy="33081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591" y="163483"/>
            <a:ext cx="4533901" cy="29399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229958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1419" y="2798618"/>
            <a:ext cx="8021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847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Bar dir="vert"/>
      </p:transition>
    </mc:Choice>
    <mc:Fallback xmlns="">
      <p:transition spd="slow" advClick="0" advTm="4000">
        <p:randomBar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t="1740" r="-526" b="18128"/>
          <a:stretch/>
        </p:blipFill>
        <p:spPr>
          <a:xfrm>
            <a:off x="-1" y="-1"/>
            <a:ext cx="12320338" cy="686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5482" r="1403" b="19518"/>
          <a:stretch/>
        </p:blipFill>
        <p:spPr>
          <a:xfrm>
            <a:off x="0" y="0"/>
            <a:ext cx="12192000" cy="68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2441" r="-1404" b="20234"/>
          <a:stretch/>
        </p:blipFill>
        <p:spPr>
          <a:xfrm>
            <a:off x="0" y="-1"/>
            <a:ext cx="12448674" cy="687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0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296</Words>
  <Application>Microsoft Office PowerPoint</Application>
  <PresentationFormat>Widescreen</PresentationFormat>
  <Paragraphs>32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</dc:creator>
  <cp:lastModifiedBy>Administrator</cp:lastModifiedBy>
  <cp:revision>69</cp:revision>
  <dcterms:created xsi:type="dcterms:W3CDTF">2021-11-08T08:51:34Z</dcterms:created>
  <dcterms:modified xsi:type="dcterms:W3CDTF">2024-10-16T06:28:42Z</dcterms:modified>
</cp:coreProperties>
</file>