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60" r:id="rId5"/>
    <p:sldId id="262" r:id="rId6"/>
    <p:sldId id="263" r:id="rId7"/>
    <p:sldId id="264" r:id="rId8"/>
    <p:sldId id="273" r:id="rId9"/>
    <p:sldId id="274" r:id="rId10"/>
    <p:sldId id="275" r:id="rId11"/>
    <p:sldId id="2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A70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BD7D8-780D-46F4-A2D5-C4E7554735ED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4C8B-E72F-42E3-A1DE-3557CF04D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59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BD7D8-780D-46F4-A2D5-C4E7554735ED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4C8B-E72F-42E3-A1DE-3557CF04D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60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BD7D8-780D-46F4-A2D5-C4E7554735ED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4C8B-E72F-42E3-A1DE-3557CF04D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95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BD7D8-780D-46F4-A2D5-C4E7554735ED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4C8B-E72F-42E3-A1DE-3557CF04D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19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BD7D8-780D-46F4-A2D5-C4E7554735ED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4C8B-E72F-42E3-A1DE-3557CF04D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56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BD7D8-780D-46F4-A2D5-C4E7554735ED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4C8B-E72F-42E3-A1DE-3557CF04D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1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BD7D8-780D-46F4-A2D5-C4E7554735ED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4C8B-E72F-42E3-A1DE-3557CF04D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68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BD7D8-780D-46F4-A2D5-C4E7554735ED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4C8B-E72F-42E3-A1DE-3557CF04D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427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BD7D8-780D-46F4-A2D5-C4E7554735ED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4C8B-E72F-42E3-A1DE-3557CF04D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58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BD7D8-780D-46F4-A2D5-C4E7554735ED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4C8B-E72F-42E3-A1DE-3557CF04D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12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BD7D8-780D-46F4-A2D5-C4E7554735ED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4C8B-E72F-42E3-A1DE-3557CF04D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8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BD7D8-780D-46F4-A2D5-C4E7554735ED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D4C8B-E72F-42E3-A1DE-3557CF04D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9.png"/><Relationship Id="rId10" Type="http://schemas.openxmlformats.org/officeDocument/2006/relationships/image" Target="../media/image22.png"/><Relationship Id="rId4" Type="http://schemas.microsoft.com/office/2007/relationships/hdphoto" Target="../media/hdphoto4.wdp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5.wdp"/><Relationship Id="rId3" Type="http://schemas.openxmlformats.org/officeDocument/2006/relationships/slideLayout" Target="../slideLayouts/slideLayout2.xml"/><Relationship Id="rId7" Type="http://schemas.microsoft.com/office/2007/relationships/hdphoto" Target="../media/hdphoto2.wdp"/><Relationship Id="rId12" Type="http://schemas.openxmlformats.org/officeDocument/2006/relationships/image" Target="../media/image15.png"/><Relationship Id="rId2" Type="http://schemas.openxmlformats.org/officeDocument/2006/relationships/video" Target="../media/media1.mp4"/><Relationship Id="rId16" Type="http://schemas.openxmlformats.org/officeDocument/2006/relationships/image" Target="../media/image17.png"/><Relationship Id="rId1" Type="http://schemas.microsoft.com/office/2007/relationships/media" Target="../media/media1.mp4"/><Relationship Id="rId6" Type="http://schemas.openxmlformats.org/officeDocument/2006/relationships/image" Target="../media/image12.png"/><Relationship Id="rId11" Type="http://schemas.microsoft.com/office/2007/relationships/hdphoto" Target="../media/hdphoto4.wdp"/><Relationship Id="rId5" Type="http://schemas.openxmlformats.org/officeDocument/2006/relationships/image" Target="../media/image11.jpg"/><Relationship Id="rId15" Type="http://schemas.microsoft.com/office/2007/relationships/hdphoto" Target="../media/hdphoto6.wdp"/><Relationship Id="rId10" Type="http://schemas.openxmlformats.org/officeDocument/2006/relationships/image" Target="../media/image14.png"/><Relationship Id="rId4" Type="http://schemas.openxmlformats.org/officeDocument/2006/relationships/audio" Target="../media/audio1.wav"/><Relationship Id="rId9" Type="http://schemas.microsoft.com/office/2007/relationships/hdphoto" Target="../media/hdphoto3.wdp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5376" y="108931"/>
            <a:ext cx="6701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ĐỨC GIANG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842" y="939306"/>
            <a:ext cx="1121571" cy="11459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2361649"/>
            <a:ext cx="89262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NGÔN NGỮ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</a:t>
            </a:r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NBTN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XANH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5376" y="4444592"/>
            <a:ext cx="685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Thị Thu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2024 - 2025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795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03"/>
    </mc:Choice>
    <mc:Fallback xmlns="">
      <p:transition spd="slow" advTm="210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9570E38-C625-DD7A-1284-D34B4EF89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938" b="74375" l="5938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426" y="-313177"/>
            <a:ext cx="3755644" cy="30273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29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821" y="2911814"/>
            <a:ext cx="7332357" cy="38094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800" y="266082"/>
            <a:ext cx="2845889" cy="28458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21124" y="270788"/>
            <a:ext cx="2151528" cy="21515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C0D0DAE-330D-9A60-C05E-CC414BD297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98874" y="194131"/>
            <a:ext cx="2697125" cy="269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5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6 L 0.2267 0.4724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28" y="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6 L -0.22122 0.501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68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48148E-6 L 0.11068 0.2166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34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65048-BEDC-9F43-FC5E-DB13A6B60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4B27D9-6979-4431-1A1D-D5DCC1F81F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51657" cy="6691086"/>
          </a:xfrm>
        </p:spPr>
      </p:pic>
    </p:spTree>
    <p:extLst>
      <p:ext uri="{BB962C8B-B14F-4D97-AF65-F5344CB8AC3E}">
        <p14:creationId xmlns:p14="http://schemas.microsoft.com/office/powerpoint/2010/main" val="451600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TextBox 8"/>
          <p:cNvSpPr txBox="1"/>
          <p:nvPr/>
        </p:nvSpPr>
        <p:spPr>
          <a:xfrm>
            <a:off x="3365862" y="1105913"/>
            <a:ext cx="5460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– YÊU CẦU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5554" y="1905506"/>
            <a:ext cx="85561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ngoãn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584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5B5D47C-E644-A65B-982A-0ACB865C8C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7" t="4968" r="4635" b="56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6A77AC-94A1-E8FB-071F-DAA3591537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32" t="4176" r="10341" b="7586"/>
          <a:stretch/>
        </p:blipFill>
        <p:spPr>
          <a:xfrm>
            <a:off x="3336235" y="821861"/>
            <a:ext cx="5519530" cy="521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18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BAC00E-77D7-103D-C0CC-4313546C95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" t="4733" r="6249" b="3704"/>
          <a:stretch/>
        </p:blipFill>
        <p:spPr>
          <a:xfrm>
            <a:off x="0" y="-19691"/>
            <a:ext cx="12192000" cy="68973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59183" y="5637997"/>
            <a:ext cx="4911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7" b="97238" l="8048" r="90000">
                        <a14:foregroundMark x1="32762" y1="9857" x2="40048" y2="4524"/>
                        <a14:foregroundMark x1="40048" y1="4524" x2="48667" y2="9571"/>
                        <a14:foregroundMark x1="48667" y1="9571" x2="48667" y2="9571"/>
                        <a14:foregroundMark x1="34238" y1="6857" x2="43810" y2="2714"/>
                        <a14:foregroundMark x1="43810" y1="2714" x2="47190" y2="8333"/>
                        <a14:foregroundMark x1="11095" y1="31524" x2="8095" y2="39952"/>
                        <a14:foregroundMark x1="8095" y1="39952" x2="9857" y2="44190"/>
                        <a14:foregroundMark x1="17286" y1="34238" x2="18571" y2="45190"/>
                        <a14:foregroundMark x1="58381" y1="86000" x2="59857" y2="97238"/>
                        <a14:foregroundMark x1="76048" y1="91000" x2="80524" y2="9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14546" y="668825"/>
            <a:ext cx="5323115" cy="5323115"/>
          </a:xfr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28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303"/>
    </mc:Choice>
    <mc:Fallback xmlns="">
      <p:transition spd="slow" advTm="453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D1E433-EBBE-971A-657E-124DB7B779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6" t="2210" r="4457" b="5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458" y="1178149"/>
            <a:ext cx="5159829" cy="4454435"/>
          </a:xfrm>
        </p:spPr>
      </p:pic>
      <p:sp>
        <p:nvSpPr>
          <p:cNvPr id="7" name="TextBox 6"/>
          <p:cNvSpPr txBox="1"/>
          <p:nvPr/>
        </p:nvSpPr>
        <p:spPr>
          <a:xfrm>
            <a:off x="4362047" y="5742057"/>
            <a:ext cx="4206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362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349"/>
    </mc:Choice>
    <mc:Fallback xmlns="">
      <p:transition spd="slow" advTm="453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00B42D-7305-62B3-8729-C603BA282D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" t="2210" r="3914" b="57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931" y="666689"/>
            <a:ext cx="4351338" cy="5429311"/>
          </a:xfrm>
        </p:spPr>
      </p:pic>
      <p:sp>
        <p:nvSpPr>
          <p:cNvPr id="8" name="TextBox 7"/>
          <p:cNvSpPr txBox="1"/>
          <p:nvPr/>
        </p:nvSpPr>
        <p:spPr>
          <a:xfrm>
            <a:off x="3920331" y="5789479"/>
            <a:ext cx="4351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783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58"/>
    </mc:Choice>
    <mc:Fallback xmlns="">
      <p:transition spd="slow" advTm="400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190104" y="2371677"/>
            <a:ext cx="2991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37806" y="3188009"/>
            <a:ext cx="70800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757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18"/>
    </mc:Choice>
    <mc:Fallback xmlns="">
      <p:transition spd="slow" advTm="172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85" b="9569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1" y="845645"/>
            <a:ext cx="3017519" cy="2642138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5667" r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840" y="3953571"/>
            <a:ext cx="2861285" cy="25353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5938" b="74375" l="5938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3" y="3835539"/>
            <a:ext cx="4542999" cy="29806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250" b="90000" l="156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320" y="576352"/>
            <a:ext cx="3259187" cy="32591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000" b="87375" l="15375" r="8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140" y="752163"/>
            <a:ext cx="3150362" cy="3150362"/>
          </a:xfrm>
          <a:prstGeom prst="rect">
            <a:avLst/>
          </a:prstGeom>
        </p:spPr>
      </p:pic>
      <p:pic>
        <p:nvPicPr>
          <p:cNvPr id="14" name="Đồng hồ đếm ngược 10 giây - có link download 5 00_00_07-00_00_1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053536" y="4625"/>
            <a:ext cx="1143454" cy="114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8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86"/>
    </mc:Choice>
    <mc:Fallback xmlns="">
      <p:transition spd="slow" advTm="117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3400" y="2218765"/>
            <a:ext cx="4101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60376" y="3029886"/>
            <a:ext cx="4491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5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5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8197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8|1.1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2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2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115</Words>
  <Application>Microsoft Office PowerPoint</Application>
  <PresentationFormat>Widescreen</PresentationFormat>
  <Paragraphs>21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30</cp:revision>
  <dcterms:created xsi:type="dcterms:W3CDTF">2022-09-24T15:41:03Z</dcterms:created>
  <dcterms:modified xsi:type="dcterms:W3CDTF">2024-09-19T03:42:53Z</dcterms:modified>
</cp:coreProperties>
</file>