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74" r:id="rId2"/>
    <p:sldId id="276" r:id="rId3"/>
    <p:sldId id="282" r:id="rId4"/>
    <p:sldId id="281" r:id="rId5"/>
    <p:sldId id="283" r:id="rId6"/>
    <p:sldId id="285" r:id="rId7"/>
    <p:sldId id="263" r:id="rId8"/>
    <p:sldId id="267" r:id="rId9"/>
    <p:sldId id="287" r:id="rId10"/>
    <p:sldId id="265" r:id="rId11"/>
    <p:sldId id="284" r:id="rId12"/>
    <p:sldId id="288" r:id="rId13"/>
    <p:sldId id="289" r:id="rId14"/>
    <p:sldId id="291" r:id="rId15"/>
    <p:sldId id="292" r:id="rId16"/>
    <p:sldId id="293" r:id="rId17"/>
    <p:sldId id="29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 varScale="1">
        <p:scale>
          <a:sx n="68" d="100"/>
          <a:sy n="68" d="100"/>
        </p:scale>
        <p:origin x="792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6EF195-82AB-4AFF-AB0B-5A2C65664C44}" type="datetimeFigureOut">
              <a:rPr lang="en-US" smtClean="0"/>
              <a:t>17/10/2024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EDDFBD-7348-4F39-A0C5-444B6000D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702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B1708-22B1-41C6-A663-EAE6C18D07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7AC8C-C4BC-493C-AA7C-238649F56A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1695877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626AF-D745-4372-A294-6C7F65BDF80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6DA128-F55E-4655-A8AD-E6742AD0FF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6704459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AAFDF-4A2D-4A23-A028-872EDEA7154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3701A9-46BA-416A-9BD2-C967D01512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8101835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471B23-EBC2-4E63-8BAB-E24D8038784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66843-2307-4FC2-9299-796C81014F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1056507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7EB76-D41E-476A-82D3-984164A3371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2D33C-C0F6-4A1F-8062-2EC924D73A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2259058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C6577D-6155-48EB-B232-81FAA3BAE51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B7C20-65E6-42A5-BBEC-F768C1B3AB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1244652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3DAAB-8275-466B-A48D-1E7EFC44998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944F26-3F7A-48D8-97A4-B4BC7E49F0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81281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03B29B-BB1D-4A3C-8BBF-5704D685009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62325-9EB7-41FD-9DEA-DB79752768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3878841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1EC16F-D2C7-4303-A2D3-E577749F48D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346F83-39FE-43EF-820B-6003A4C5BE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9602626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3EE3F8-CD83-4E98-9B4F-3BA933E7B41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F96E66-0199-4822-9E54-19B2E3A2E4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890705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FD066D-E39B-40F0-BA7C-A9ADE41B9DA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086F42-C6C6-4533-B751-79DD0D92FA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3152317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34BF8C5-D28B-4633-9CBB-F5555DF74EF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5D4062-3BC1-49F5-8AA8-275E8705C2A7}" type="slidenum">
              <a:rPr lang="en-US" alt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378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590800" y="50801"/>
            <a:ext cx="6477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ĐỨC GIANG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933700" y="1905000"/>
            <a:ext cx="6858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GIÁO ÁN VĂN HỌC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381500" y="3354388"/>
            <a:ext cx="54102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alt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alt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alt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alt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alt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alt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alt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: 24 – 36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endParaRPr lang="en-US" altLang="en-US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alt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alt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Đỗ</a:t>
            </a:r>
            <a:r>
              <a:rPr lang="en-US" alt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alt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endParaRPr lang="en-US" altLang="en-US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880534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6958" y="3755952"/>
            <a:ext cx="4660358" cy="3305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362200" y="4125285"/>
            <a:ext cx="1828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600">
                <a:solidFill>
                  <a:srgbClr val="7030A0"/>
                </a:solidFill>
                <a:latin typeface="+mj-lt"/>
              </a:rPr>
              <a:t>Đôi bàn tay của em bé  như thế nào?</a:t>
            </a:r>
            <a:endParaRPr lang="en-US" sz="1600" b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-25940"/>
            <a:ext cx="8001000" cy="688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87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96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228600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 tay nhỏ nhắn</a:t>
            </a:r>
          </a:p>
          <a:p>
            <a:r>
              <a:rPr 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Phe phẩy quạt nan</a:t>
            </a:r>
            <a:endParaRPr lang="vi-VN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970660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6958" y="3755952"/>
            <a:ext cx="4660358" cy="3305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362200" y="4125285"/>
            <a:ext cx="1828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600" b="1">
                <a:solidFill>
                  <a:srgbClr val="7030A0"/>
                </a:solidFill>
                <a:latin typeface="+mj-lt"/>
              </a:rPr>
              <a:t>Em bé đó làm gì giúp đỡ bà?</a:t>
            </a:r>
            <a:endParaRPr lang="en-US" sz="1600" b="1">
              <a:solidFill>
                <a:srgbClr val="7030A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-25940"/>
            <a:ext cx="8001000" cy="688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93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96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228600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 cho bà ngủ</a:t>
            </a:r>
          </a:p>
          <a:p>
            <a:r>
              <a:rPr 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thật là ngoan</a:t>
            </a:r>
            <a:endParaRPr lang="vi-VN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506534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96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228600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>
                <a:solidFill>
                  <a:schemeClr val="bg1"/>
                </a:solidFill>
                <a:latin typeface="+mj-lt"/>
              </a:rPr>
              <a:t>Em bé làm như vậy có ngoan không?</a:t>
            </a:r>
            <a:endParaRPr lang="vi-VN" b="1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689143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74538" cy="6858000"/>
          </a:xfrm>
        </p:spPr>
      </p:pic>
      <p:sp>
        <p:nvSpPr>
          <p:cNvPr id="22531" name="Rectangle 6"/>
          <p:cNvSpPr>
            <a:spLocks noChangeArrowheads="1"/>
          </p:cNvSpPr>
          <p:nvPr/>
        </p:nvSpPr>
        <p:spPr bwMode="auto">
          <a:xfrm>
            <a:off x="1981200" y="2286000"/>
            <a:ext cx="86868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dục</a:t>
            </a:r>
          </a:p>
          <a:p>
            <a:pPr algn="ctr">
              <a:spcBef>
                <a:spcPct val="0"/>
              </a:spcBef>
              <a:buNone/>
            </a:pPr>
            <a:r>
              <a:rPr lang="en-US" altLang="en-US" sz="24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bài thơ cô mong muốn </a:t>
            </a:r>
            <a:r>
              <a:rPr lang="vi-VN" altLang="vi-VN" sz="20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con luôn </a:t>
            </a:r>
            <a:r>
              <a:rPr lang="vi-VN" sz="2000" b="1" i="1">
                <a:solidFill>
                  <a:srgbClr val="0070C0"/>
                </a:solidFill>
                <a:latin typeface="+mj-lt"/>
              </a:rPr>
              <a:t>biết yêu quý , ngoan ngoãn lễ phép với người lớn</a:t>
            </a:r>
            <a:r>
              <a:rPr lang="en-US" altLang="en-US" sz="2000" b="1" i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932470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altLang="vi-VN"/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altLang="vi-VN"/>
          </a:p>
        </p:txBody>
      </p:sp>
      <p:pic>
        <p:nvPicPr>
          <p:cNvPr id="2355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un 4"/>
          <p:cNvSpPr/>
          <p:nvPr/>
        </p:nvSpPr>
        <p:spPr>
          <a:xfrm>
            <a:off x="9601200" y="298450"/>
            <a:ext cx="2286000" cy="2239963"/>
          </a:xfrm>
          <a:prstGeom prst="sun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6" name="Rectangle 5"/>
          <p:cNvSpPr/>
          <p:nvPr/>
        </p:nvSpPr>
        <p:spPr>
          <a:xfrm>
            <a:off x="3705761" y="2752824"/>
            <a:ext cx="4780476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Dạy trẻ đọc thơ</a:t>
            </a:r>
          </a:p>
        </p:txBody>
      </p:sp>
    </p:spTree>
    <p:extLst>
      <p:ext uri="{BB962C8B-B14F-4D97-AF65-F5344CB8AC3E}">
        <p14:creationId xmlns:p14="http://schemas.microsoft.com/office/powerpoint/2010/main" val="42626631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7503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16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95600" y="1676400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 và trẻ hát bài: Cháu yêu bà</a:t>
            </a:r>
          </a:p>
        </p:txBody>
      </p:sp>
      <p:pic>
        <p:nvPicPr>
          <p:cNvPr id="3" name="ChauYeuBa-BeMaiVy-576037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860" end="17272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97594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22217" y="2967335"/>
            <a:ext cx="51475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CÔ ĐỌC LẦN 1</a:t>
            </a:r>
            <a:endParaRPr lang="en-US" sz="5400" b="1" cap="none" spc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90002351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30564"/>
            <a:ext cx="12193057" cy="68593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4" y="21077"/>
            <a:ext cx="8070715" cy="68383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10600" y="1295400"/>
            <a:ext cx="281940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NGOAN</a:t>
            </a:r>
          </a:p>
          <a:p>
            <a:pPr>
              <a:lnSpc>
                <a:spcPct val="150000"/>
              </a:lnSpc>
            </a:pPr>
            <a:r>
              <a:rPr lang="vi-V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 tay nhỏ nhắn</a:t>
            </a:r>
          </a:p>
          <a:p>
            <a:pPr>
              <a:lnSpc>
                <a:spcPct val="150000"/>
              </a:lnSpc>
            </a:pPr>
            <a:r>
              <a:rPr lang="vi-V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Phe phẩy quạt nan</a:t>
            </a:r>
          </a:p>
          <a:p>
            <a:pPr>
              <a:lnSpc>
                <a:spcPct val="150000"/>
              </a:lnSpc>
            </a:pPr>
            <a:r>
              <a:rPr lang="vi-VN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Quạt cho bà ngủ</a:t>
            </a:r>
          </a:p>
          <a:p>
            <a:pPr>
              <a:lnSpc>
                <a:spcPct val="150000"/>
              </a:lnSpc>
            </a:pPr>
            <a:r>
              <a:rPr lang="vi-VN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Bé thật là ngoan.</a:t>
            </a:r>
          </a:p>
          <a:p>
            <a:pPr>
              <a:lnSpc>
                <a:spcPct val="150000"/>
              </a:lnSpc>
            </a:pPr>
            <a:r>
              <a:rPr lang="vi-V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65683466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22217" y="2967335"/>
            <a:ext cx="51475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CÔ ĐỌC LẦN 2</a:t>
            </a:r>
            <a:endParaRPr lang="en-US" sz="5400" b="1" cap="none" spc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21999108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ơ Bé Ngoa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723" end="35757.5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89178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2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19600" y="2286000"/>
            <a:ext cx="342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Đàm thoại</a:t>
            </a:r>
          </a:p>
        </p:txBody>
      </p:sp>
    </p:spTree>
    <p:extLst>
      <p:ext uri="{BB962C8B-B14F-4D97-AF65-F5344CB8AC3E}">
        <p14:creationId xmlns:p14="http://schemas.microsoft.com/office/powerpoint/2010/main" val="294696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12427586" cy="6858000"/>
            <a:chOff x="0" y="-189011"/>
            <a:chExt cx="10756479" cy="6858000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89011"/>
              <a:ext cx="10552572" cy="685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9172" y="2817435"/>
              <a:ext cx="3897307" cy="3699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7188939" y="3392389"/>
              <a:ext cx="191265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Bài thơ nói về ai? 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373" y="1327666"/>
            <a:ext cx="7333618" cy="4876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588103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12427586" cy="6858000"/>
            <a:chOff x="0" y="-189011"/>
            <a:chExt cx="10756479" cy="6858000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89011"/>
              <a:ext cx="10552572" cy="685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9172" y="2817435"/>
              <a:ext cx="3897307" cy="3699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7188939" y="3392389"/>
              <a:ext cx="191265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Bài thơ có tên là gì? 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373" y="1327666"/>
            <a:ext cx="7333618" cy="4876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5952100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548</TotalTime>
  <Words>162</Words>
  <Application>Microsoft Office PowerPoint</Application>
  <PresentationFormat>Widescreen</PresentationFormat>
  <Paragraphs>28</Paragraphs>
  <Slides>17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 user Win7x86</dc:creator>
  <cp:lastModifiedBy>Administrator</cp:lastModifiedBy>
  <cp:revision>35</cp:revision>
  <dcterms:created xsi:type="dcterms:W3CDTF">2006-08-16T00:00:00Z</dcterms:created>
  <dcterms:modified xsi:type="dcterms:W3CDTF">2024-10-17T05:04:04Z</dcterms:modified>
</cp:coreProperties>
</file>