
<file path=[Content_Types].xml><?xml version="1.0" encoding="utf-8"?>
<Types xmlns="http://schemas.openxmlformats.org/package/2006/content-types">
  <Default Extension="aac" ContentType="audio/aac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2" r:id="rId4"/>
    <p:sldId id="260" r:id="rId5"/>
    <p:sldId id="275" r:id="rId6"/>
    <p:sldId id="261" r:id="rId7"/>
    <p:sldId id="276" r:id="rId8"/>
    <p:sldId id="278" r:id="rId9"/>
    <p:sldId id="279" r:id="rId10"/>
    <p:sldId id="283" r:id="rId11"/>
    <p:sldId id="281" r:id="rId12"/>
    <p:sldId id="284" r:id="rId13"/>
    <p:sldId id="285" r:id="rId14"/>
    <p:sldId id="277" r:id="rId15"/>
    <p:sldId id="287" r:id="rId16"/>
    <p:sldId id="288" r:id="rId17"/>
    <p:sldId id="289" r:id="rId18"/>
    <p:sldId id="290" r:id="rId19"/>
    <p:sldId id="263" r:id="rId20"/>
    <p:sldId id="291" r:id="rId21"/>
    <p:sldId id="292" r:id="rId22"/>
    <p:sldId id="293" r:id="rId23"/>
    <p:sldId id="294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B72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4CC-51F8-410B-8013-2684A707478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DE33-33D7-45B6-869C-CB190657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74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4CC-51F8-410B-8013-2684A707478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DE33-33D7-45B6-869C-CB190657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3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4CC-51F8-410B-8013-2684A707478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DE33-33D7-45B6-869C-CB190657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35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4CC-51F8-410B-8013-2684A707478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DE33-33D7-45B6-869C-CB190657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8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4CC-51F8-410B-8013-2684A707478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DE33-33D7-45B6-869C-CB190657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2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4CC-51F8-410B-8013-2684A707478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DE33-33D7-45B6-869C-CB190657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4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4CC-51F8-410B-8013-2684A707478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DE33-33D7-45B6-869C-CB190657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0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4CC-51F8-410B-8013-2684A707478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DE33-33D7-45B6-869C-CB190657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7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4CC-51F8-410B-8013-2684A707478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DE33-33D7-45B6-869C-CB190657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9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4CC-51F8-410B-8013-2684A707478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DE33-33D7-45B6-869C-CB190657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80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4CC-51F8-410B-8013-2684A707478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DE33-33D7-45B6-869C-CB190657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3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694CC-51F8-410B-8013-2684A707478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4DE33-33D7-45B6-869C-CB190657A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6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391886"/>
            <a:ext cx="761999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ĐÚC GIANG</a:t>
            </a:r>
          </a:p>
          <a:p>
            <a:pPr algn="ctr">
              <a:spcBef>
                <a:spcPct val="0"/>
              </a:spcBef>
            </a:pP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vi-VN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vi-VN" alt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TẬP NÓI</a:t>
            </a:r>
            <a:endParaRPr lang="vi-VN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vi-VN" alt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alt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altLang="en-US" sz="3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vi-VN" altLang="en-US" sz="30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vi-VN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alt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24 – 36 tháng</a:t>
            </a:r>
          </a:p>
          <a:p>
            <a:pPr algn="ctr">
              <a:spcBef>
                <a:spcPct val="0"/>
              </a:spcBef>
            </a:pP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alt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Đỗ Thị Tâm</a:t>
            </a:r>
          </a:p>
          <a:p>
            <a:pPr algn="ctr">
              <a:spcBef>
                <a:spcPct val="0"/>
              </a:spcBef>
            </a:pPr>
            <a:endParaRPr lang="vi-VN" altLang="en-US" dirty="0"/>
          </a:p>
          <a:p>
            <a:pPr algn="ctr">
              <a:spcBef>
                <a:spcPct val="0"/>
              </a:spcBef>
            </a:pPr>
            <a:endParaRPr lang="vi-VN" altLang="en-US" dirty="0"/>
          </a:p>
          <a:p>
            <a:pPr algn="ctr">
              <a:spcBef>
                <a:spcPct val="0"/>
              </a:spcBef>
            </a:pPr>
            <a:endParaRPr lang="en-US" altLang="en-US" sz="1400" b="1" dirty="0" smtClean="0"/>
          </a:p>
          <a:p>
            <a:pPr algn="ctr">
              <a:spcBef>
                <a:spcPct val="0"/>
              </a:spcBef>
            </a:pPr>
            <a:endParaRPr lang="en-US" altLang="en-US" sz="1400" dirty="0" smtClean="0"/>
          </a:p>
          <a:p>
            <a:pPr algn="ctr">
              <a:spcBef>
                <a:spcPct val="0"/>
              </a:spcBef>
            </a:pPr>
            <a:endParaRPr lang="en-US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8399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55" y="365125"/>
            <a:ext cx="9153090" cy="6197561"/>
          </a:xfrm>
        </p:spPr>
      </p:pic>
      <p:sp>
        <p:nvSpPr>
          <p:cNvPr id="6" name="TextBox 5"/>
          <p:cNvSpPr txBox="1"/>
          <p:nvPr/>
        </p:nvSpPr>
        <p:spPr>
          <a:xfrm>
            <a:off x="4020672" y="2926357"/>
            <a:ext cx="3953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68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20371" r="2604" b="5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83200" y="5809458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873" t="41934" r="10902" b="15741"/>
          <a:stretch/>
        </p:blipFill>
        <p:spPr>
          <a:xfrm rot="20640563">
            <a:off x="1872532" y="1662357"/>
            <a:ext cx="8120198" cy="341791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2877050">
            <a:off x="6153585" y="1608337"/>
            <a:ext cx="1383431" cy="211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5367" y="688511"/>
            <a:ext cx="1668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 rot="2877050">
            <a:off x="2323705" y="3118890"/>
            <a:ext cx="1383431" cy="211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25487" y="2199064"/>
            <a:ext cx="1668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014754"/>
          </a:xfr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653937" y="2557179"/>
            <a:ext cx="6884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99738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390" y="0"/>
            <a:ext cx="6194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5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014754"/>
          </a:xfr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653937" y="2242018"/>
            <a:ext cx="68841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200" dirty="0" err="1" smtClean="0">
                <a:solidFill>
                  <a:srgbClr val="FF0000"/>
                </a:solidFill>
              </a:rPr>
              <a:t>Mở</a:t>
            </a:r>
            <a:r>
              <a:rPr lang="en-US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</a:rPr>
              <a:t>rộng</a:t>
            </a:r>
            <a:endParaRPr lang="en-US" altLang="en-US" sz="3200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en-US" sz="3200" dirty="0" err="1" smtClean="0">
                <a:solidFill>
                  <a:srgbClr val="FF0000"/>
                </a:solidFill>
              </a:rPr>
              <a:t>Một</a:t>
            </a:r>
            <a:r>
              <a:rPr lang="en-US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</a:rPr>
              <a:t>số</a:t>
            </a:r>
            <a:r>
              <a:rPr lang="en-US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</a:rPr>
              <a:t>đồ</a:t>
            </a:r>
            <a:r>
              <a:rPr lang="en-US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</a:rPr>
              <a:t>dùng</a:t>
            </a:r>
            <a:r>
              <a:rPr lang="en-US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</a:rPr>
              <a:t>để</a:t>
            </a:r>
            <a:r>
              <a:rPr lang="en-US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</a:rPr>
              <a:t>ăn</a:t>
            </a:r>
            <a:r>
              <a:rPr lang="en-US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</a:rPr>
              <a:t>khác</a:t>
            </a:r>
            <a:r>
              <a:rPr lang="en-US" altLang="en-US" sz="3200" dirty="0" smtClean="0">
                <a:solidFill>
                  <a:srgbClr val="FF0000"/>
                </a:solidFill>
              </a:rPr>
              <a:t>.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20371" r="2604" b="5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83200" y="5809458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00" b="70800" l="8000" r="96400">
                        <a14:foregroundMark x1="38400" y1="66800" x2="68600" y2="66800"/>
                        <a14:foregroundMark x1="29600" y1="64600" x2="36400" y2="65200"/>
                        <a14:foregroundMark x1="67800" y1="65000" x2="74800" y2="62600"/>
                      </a14:backgroundRemoval>
                    </a14:imgEffect>
                  </a14:imgLayer>
                </a14:imgProps>
              </a:ext>
            </a:extLst>
          </a:blip>
          <a:srcRect l="5294" t="26565" b="27412"/>
          <a:stretch/>
        </p:blipFill>
        <p:spPr>
          <a:xfrm>
            <a:off x="2122394" y="1126810"/>
            <a:ext cx="7947212" cy="386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5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20371" r="2604" b="5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75624" y="6010563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8" t="23307" b="21712"/>
          <a:stretch/>
        </p:blipFill>
        <p:spPr>
          <a:xfrm>
            <a:off x="1358152" y="364600"/>
            <a:ext cx="10071848" cy="54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2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20371" r="2604" b="5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75624" y="6010563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3" b="93500" l="3500" r="958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6748" y="584265"/>
            <a:ext cx="6898504" cy="542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3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20371" r="2604" b="5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71460" y="578795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nĩa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1" b="100000" l="462" r="100000">
                        <a14:foregroundMark x1="3692" y1="63972" x2="8615" y2="77829"/>
                        <a14:foregroundMark x1="4462" y1="65358" x2="17846" y2="61432"/>
                        <a14:backgroundMark x1="23692" y1="81293" x2="28615" y2="79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82612">
            <a:off x="2422151" y="825111"/>
            <a:ext cx="7784166" cy="518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1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42754" y="1071154"/>
            <a:ext cx="6858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</a:rPr>
              <a:t>dục</a:t>
            </a:r>
            <a:endParaRPr lang="en-US" altLang="en-US" sz="3200" dirty="0" smtClean="0">
              <a:solidFill>
                <a:srgbClr val="FF0000"/>
              </a:solidFill>
            </a:endParaRPr>
          </a:p>
          <a:p>
            <a:r>
              <a:rPr lang="en-US" altLang="en-US" sz="3200" dirty="0" smtClean="0">
                <a:solidFill>
                  <a:srgbClr val="FF0000"/>
                </a:solidFill>
              </a:rPr>
              <a:t>    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alt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0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35086" y="1593668"/>
            <a:ext cx="59958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40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en-US" sz="4000" dirty="0" err="1" smtClean="0">
                <a:solidFill>
                  <a:srgbClr val="FF0000"/>
                </a:solidFill>
              </a:rPr>
              <a:t>Cô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và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trẻ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chơi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trò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chơi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vắt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nước</a:t>
            </a:r>
            <a:r>
              <a:rPr lang="en-US" altLang="en-US" sz="4000" dirty="0" smtClean="0">
                <a:solidFill>
                  <a:srgbClr val="FF0000"/>
                </a:solidFill>
              </a:rPr>
              <a:t> cam</a:t>
            </a:r>
            <a:endParaRPr lang="en-US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20371" r="2604" b="5741"/>
          <a:stretch/>
        </p:blipFill>
        <p:spPr>
          <a:xfrm>
            <a:off x="0" y="-107577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216" y="1614175"/>
            <a:ext cx="6206216" cy="3629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64" b="78721" l="6058" r="90251"/>
                    </a14:imgEffect>
                  </a14:imgLayer>
                </a14:imgProps>
              </a:ext>
            </a:extLst>
          </a:blip>
          <a:srcRect l="3803" t="15237" r="7285" b="19542"/>
          <a:stretch/>
        </p:blipFill>
        <p:spPr>
          <a:xfrm rot="20628496">
            <a:off x="6259247" y="1370303"/>
            <a:ext cx="5195076" cy="360640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730753" y="20170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57801" y="74128"/>
            <a:ext cx="3778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9754" y="5861442"/>
            <a:ext cx="2528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72400" y="5861442"/>
            <a:ext cx="2528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3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1192"/>
          </a:xfrm>
        </p:spPr>
      </p:pic>
      <p:sp>
        <p:nvSpPr>
          <p:cNvPr id="5" name="TextBox 4"/>
          <p:cNvSpPr txBox="1"/>
          <p:nvPr/>
        </p:nvSpPr>
        <p:spPr>
          <a:xfrm>
            <a:off x="4047565" y="2057400"/>
            <a:ext cx="4558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</a:t>
            </a:r>
          </a:p>
          <a:p>
            <a:pPr algn="ctr">
              <a:lnSpc>
                <a:spcPct val="20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 GÌ BIẾN MẤT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1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29" y="110645"/>
            <a:ext cx="5370081" cy="32643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8057">
            <a:off x="6409030" y="3025621"/>
            <a:ext cx="5306850" cy="4352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595" y="0"/>
            <a:ext cx="6189005" cy="3375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10" y="3413375"/>
            <a:ext cx="5060300" cy="35767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8731" y="11269"/>
            <a:ext cx="6096000" cy="340210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8731" y="3413375"/>
            <a:ext cx="6096000" cy="34446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1634" y="3413375"/>
            <a:ext cx="6096000" cy="344462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67268" y="-31250"/>
            <a:ext cx="6096000" cy="3444625"/>
          </a:xfrm>
          <a:prstGeom prst="rect">
            <a:avLst/>
          </a:prstGeom>
          <a:solidFill>
            <a:srgbClr val="09B726"/>
          </a:solidFill>
          <a:ln>
            <a:solidFill>
              <a:srgbClr val="09B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3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1192"/>
          </a:xfrm>
        </p:spPr>
      </p:pic>
      <p:sp>
        <p:nvSpPr>
          <p:cNvPr id="5" name="TextBox 4"/>
          <p:cNvSpPr txBox="1"/>
          <p:nvPr/>
        </p:nvSpPr>
        <p:spPr>
          <a:xfrm>
            <a:off x="4047565" y="2057400"/>
            <a:ext cx="4558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2</a:t>
            </a:r>
          </a:p>
          <a:p>
            <a:pPr algn="ctr">
              <a:lnSpc>
                <a:spcPct val="200000"/>
              </a:lnSpc>
            </a:pP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eKhoeBeNgoan-BaoAn-24501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9848" y="5100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9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6264275" y="1981201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11272" name="WordArt 8"/>
          <p:cNvSpPr>
            <a:spLocks noChangeArrowheads="1" noChangeShapeType="1" noTextEdit="1"/>
          </p:cNvSpPr>
          <p:nvPr/>
        </p:nvSpPr>
        <p:spPr bwMode="auto">
          <a:xfrm>
            <a:off x="2743200" y="1371600"/>
            <a:ext cx="7162800" cy="2133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1035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5305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"/>
    </mc:Choice>
    <mc:Fallback xmlns="">
      <p:transition spd="slow" advTm="6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55" y="365125"/>
            <a:ext cx="9153090" cy="6197561"/>
          </a:xfrm>
        </p:spPr>
      </p:pic>
      <p:sp>
        <p:nvSpPr>
          <p:cNvPr id="6" name="TextBox 5"/>
          <p:cNvSpPr txBox="1"/>
          <p:nvPr/>
        </p:nvSpPr>
        <p:spPr>
          <a:xfrm>
            <a:off x="4020672" y="2926357"/>
            <a:ext cx="3953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3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20371" r="2604" b="5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4" b="89869" l="5272" r="95527">
                        <a14:foregroundMark x1="13738" y1="38837" x2="12141" y2="46717"/>
                        <a14:foregroundMark x1="85623" y1="38649" x2="86422" y2="46154"/>
                        <a14:foregroundMark x1="11182" y1="40901" x2="11182" y2="45591"/>
                        <a14:backgroundMark x1="12780" y1="40338" x2="10224" y2="49343"/>
                        <a14:backgroundMark x1="85623" y1="39587" x2="86901" y2="41463"/>
                      </a14:backgroundRemoval>
                    </a14:imgEffect>
                  </a14:imgLayer>
                </a14:imgProps>
              </a:ext>
            </a:extLst>
          </a:blip>
          <a:srcRect l="6762" t="27419" r="11661" b="8541"/>
          <a:stretch/>
        </p:blipFill>
        <p:spPr>
          <a:xfrm>
            <a:off x="2210316" y="870726"/>
            <a:ext cx="7098784" cy="4594515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439907">
            <a:off x="1390691" y="1400388"/>
            <a:ext cx="1448509" cy="43216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3200" y="5689636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4900" y="870726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Miệng</a:t>
            </a:r>
            <a:r>
              <a:rPr lang="en-US" dirty="0" smtClean="0"/>
              <a:t> </a:t>
            </a:r>
            <a:r>
              <a:rPr lang="en-US" dirty="0" err="1" smtClean="0"/>
              <a:t>bát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20371" r="2604" b="5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83200" y="5809458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85637" y="1437438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Lòng</a:t>
            </a:r>
            <a:r>
              <a:rPr lang="en-US" dirty="0" smtClean="0"/>
              <a:t> </a:t>
            </a:r>
            <a:r>
              <a:rPr lang="en-US" dirty="0" err="1" smtClean="0"/>
              <a:t>bát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56" t="14596" r="-200" b="16007"/>
          <a:stretch/>
        </p:blipFill>
        <p:spPr>
          <a:xfrm>
            <a:off x="2641963" y="1070721"/>
            <a:ext cx="6908073" cy="471655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439907">
            <a:off x="3836970" y="1956301"/>
            <a:ext cx="1448509" cy="29666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20934294">
            <a:off x="4288455" y="5489918"/>
            <a:ext cx="1448509" cy="3223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6032" y="5892942"/>
            <a:ext cx="1215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Đế</a:t>
            </a:r>
            <a:r>
              <a:rPr lang="en-US" dirty="0" smtClean="0"/>
              <a:t> </a:t>
            </a:r>
            <a:r>
              <a:rPr lang="en-US" dirty="0" err="1" smtClean="0"/>
              <a:t>bát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3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9" grpId="0" animBg="1"/>
      <p:bldP spid="9" grpId="1" animBg="1"/>
      <p:bldP spid="10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014754"/>
          </a:xfr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653937" y="2557179"/>
            <a:ext cx="6884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87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20371" r="2604" b="5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83200" y="5809458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188" b="76719" l="18438" r="82969">
                        <a14:foregroundMark x1="30156" y1="42969" x2="74688" y2="44219"/>
                        <a14:foregroundMark x1="26406" y1="45625" x2="75000" y2="46094"/>
                      </a14:backgroundRemoval>
                    </a14:imgEffect>
                  </a14:imgLayer>
                </a14:imgProps>
              </a:ext>
            </a:extLst>
          </a:blip>
          <a:srcRect l="15734" t="37647" r="15663" b="21544"/>
          <a:stretch/>
        </p:blipFill>
        <p:spPr>
          <a:xfrm>
            <a:off x="2626041" y="1452611"/>
            <a:ext cx="6939917" cy="44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20371" r="2604" b="5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83200" y="5809458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06" t="13603" b="12941"/>
          <a:stretch/>
        </p:blipFill>
        <p:spPr>
          <a:xfrm>
            <a:off x="3012141" y="874386"/>
            <a:ext cx="6402253" cy="49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20371" r="2604" b="5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83200" y="5809458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29" b="85286" l="6571" r="92286"/>
                    </a14:imgEffect>
                  </a14:imgLayer>
                </a14:imgProps>
              </a:ext>
            </a:extLst>
          </a:blip>
          <a:srcRect t="18740" b="10672"/>
          <a:stretch/>
        </p:blipFill>
        <p:spPr>
          <a:xfrm>
            <a:off x="2036109" y="753800"/>
            <a:ext cx="7620000" cy="537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2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159</Words>
  <Application>Microsoft Office PowerPoint</Application>
  <PresentationFormat>Widescreen</PresentationFormat>
  <Paragraphs>47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38</cp:revision>
  <dcterms:created xsi:type="dcterms:W3CDTF">2021-03-06T06:40:53Z</dcterms:created>
  <dcterms:modified xsi:type="dcterms:W3CDTF">2024-11-18T10:30:48Z</dcterms:modified>
</cp:coreProperties>
</file>