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5" r:id="rId5"/>
    <p:sldId id="271" r:id="rId6"/>
    <p:sldId id="270" r:id="rId7"/>
    <p:sldId id="257" r:id="rId8"/>
    <p:sldId id="258" r:id="rId9"/>
    <p:sldId id="259" r:id="rId10"/>
    <p:sldId id="263" r:id="rId11"/>
    <p:sldId id="264" r:id="rId12"/>
    <p:sldId id="274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4" r:id="rId22"/>
    <p:sldId id="272" r:id="rId23"/>
    <p:sldId id="283" r:id="rId24"/>
    <p:sldId id="285" r:id="rId25"/>
    <p:sldId id="282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C7F4F-4855-4E19-9933-61ADFBC9808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6B890-0932-469F-8715-F37F09B75F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197078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lvl="0" algn="ctr">
              <a:spcBef>
                <a:spcPct val="0"/>
              </a:spcBef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ĐÚC GIANG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4906" y="1611538"/>
            <a:ext cx="752218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ngôn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ngữ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4209809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5573235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0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5" b="96217" l="1943" r="990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52900" y="1889380"/>
            <a:ext cx="4076700" cy="5226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Ô kìa bạn ngã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Em chạy lại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xem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Vội </a:t>
            </a:r>
            <a:r>
              <a:rPr lang="vi-VN" b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bạn lên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vi-VN" b="1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n bạn nhé 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80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4864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Này các bạn nh</a:t>
            </a:r>
            <a:r>
              <a:rPr lang="vi-VN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endParaRPr lang="en-US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 bạn ngã </a:t>
            </a:r>
            <a:r>
              <a:rPr lang="vi-VN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</a:p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Luôn giúp </a:t>
            </a:r>
            <a:r>
              <a:rPr lang="vi-VN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nhau</a:t>
            </a:r>
          </a:p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là bạn tốt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ngtree-cute-cartoon-sunflower-sun-background-poster-image_206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58" y="-26813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2372676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+mj-lt"/>
              </a:rPr>
              <a:t>ĐÀM THOẠI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52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1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46200" y="448374"/>
            <a:ext cx="6875197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533400"/>
            <a:ext cx="5540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của tác giả nào?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5" b="96217" l="1943" r="990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869298" y="2438400"/>
            <a:ext cx="3429000" cy="36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9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2751"/>
            <a:ext cx="12186960" cy="6852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922" t="6671" r="23301" b="23335"/>
          <a:stretch/>
        </p:blipFill>
        <p:spPr>
          <a:xfrm>
            <a:off x="2057400" y="1028699"/>
            <a:ext cx="6477000" cy="4800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514520"/>
            <a:ext cx="5029636" cy="4340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181688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mtClean="0">
                <a:solidFill>
                  <a:srgbClr val="0070C0"/>
                </a:solidFill>
                <a:latin typeface="+mj-lt"/>
              </a:rPr>
              <a:t>Bài thơ nói về điều gì?</a:t>
            </a:r>
            <a:endParaRPr lang="vi-VN" sz="20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71800" y="2788410"/>
            <a:ext cx="4419600" cy="224078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smtClean="0">
                <a:solidFill>
                  <a:srgbClr val="7030A0"/>
                </a:solidFill>
                <a:latin typeface="+mj-lt"/>
              </a:rPr>
              <a:t>Bài thơ nói về </a:t>
            </a:r>
            <a:r>
              <a:rPr lang="vi-VN" sz="2000">
                <a:solidFill>
                  <a:srgbClr val="7030A0"/>
                </a:solidFill>
                <a:latin typeface="+mj-lt"/>
              </a:rPr>
              <a:t>một bạn nhỏ rất ngoan đã biết giúp đỡ bạn trong giờ chơi đấy</a:t>
            </a:r>
          </a:p>
        </p:txBody>
      </p:sp>
    </p:spTree>
    <p:extLst>
      <p:ext uri="{BB962C8B-B14F-4D97-AF65-F5344CB8AC3E}">
        <p14:creationId xmlns:p14="http://schemas.microsoft.com/office/powerpoint/2010/main" val="31883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54"/>
          <a:stretch/>
        </p:blipFill>
        <p:spPr>
          <a:xfrm>
            <a:off x="0" y="-380999"/>
            <a:ext cx="12188328" cy="723899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74864" y="228600"/>
            <a:ext cx="4038600" cy="1066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>
                <a:latin typeface="+mj-lt"/>
              </a:rPr>
              <a:t>Các bạn nhỏ cảm thấy như thế nào khi đến giờ chơi?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14600"/>
            <a:ext cx="8153400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10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54"/>
          <a:stretch/>
        </p:blipFill>
        <p:spPr>
          <a:xfrm>
            <a:off x="0" y="-535235"/>
            <a:ext cx="12188328" cy="723899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74864" y="228600"/>
            <a:ext cx="3545136" cy="1066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Các bạn chơi những trò chơi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2590800"/>
            <a:ext cx="42672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491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0" y="2438400"/>
            <a:ext cx="3367374" cy="36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2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62" y="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ầu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0567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54"/>
          <a:stretch/>
        </p:blipFill>
        <p:spPr>
          <a:xfrm>
            <a:off x="0" y="-535235"/>
            <a:ext cx="12188328" cy="723899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74864" y="228600"/>
            <a:ext cx="3545136" cy="1066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>
                <a:latin typeface="+mj-lt"/>
              </a:rPr>
              <a:t>Khi thấy bạn ngã bạn nhỏ đã làm gì?</a:t>
            </a:r>
            <a:endParaRPr lang="vi-VN" sz="200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438400"/>
            <a:ext cx="42672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113" y="2330038"/>
            <a:ext cx="3426249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598003"/>
            <a:ext cx="6400798" cy="13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trò chuyện cùng với trẻ về các bạn trong lớp</a:t>
            </a:r>
            <a:endParaRPr lang="vi-VN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5" b="96217" l="1943" r="990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52900" y="1889380"/>
            <a:ext cx="4076700" cy="5226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Ô kìa bạn ngã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Em chạy lại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xem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Vội </a:t>
            </a:r>
            <a:r>
              <a:rPr lang="vi-VN" b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bạn lên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vi-VN" b="1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n bạn nhé 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6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4864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Này các bạn nh</a:t>
            </a:r>
            <a:r>
              <a:rPr lang="vi-VN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endParaRPr lang="en-US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 bạn ngã </a:t>
            </a:r>
            <a:r>
              <a:rPr lang="vi-VN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</a:p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Luôn giúp </a:t>
            </a:r>
            <a:r>
              <a:rPr lang="vi-VN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nhau</a:t>
            </a:r>
          </a:p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là bạn tốt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1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700" y="2579890"/>
            <a:ext cx="78486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dục: 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giúp đỡ các bạn, thấy bạn ngã thì phải biết giúp bạn đứng lên mới là bạn tốt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8365" y="2967335"/>
            <a:ext cx="49752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DẠY TRẺ ĐỌC THƠ</a:t>
            </a:r>
            <a:endParaRPr lang="en-US" sz="4000" b="1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21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13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2800" y="4724906"/>
            <a:ext cx="44958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cap="none" spc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 các bạn nhớ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Khi bạn ngã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au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Luôn giúp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nhau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là bạn tốt</a:t>
            </a:r>
          </a:p>
          <a:p>
            <a:pPr algn="ctr"/>
            <a:endParaRPr lang="en-US" sz="2400" b="0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0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2273" y="1321845"/>
            <a:ext cx="220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chơi đã </a:t>
            </a:r>
            <a:r>
              <a:rPr lang="en-U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 là vui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 trượt, xích đu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chơi thật thích</a:t>
            </a:r>
          </a:p>
          <a:p>
            <a:endParaRPr lang="vi-VN" sz="2000"/>
          </a:p>
        </p:txBody>
      </p:sp>
      <p:sp>
        <p:nvSpPr>
          <p:cNvPr id="8" name="TextBox 7"/>
          <p:cNvSpPr txBox="1"/>
          <p:nvPr/>
        </p:nvSpPr>
        <p:spPr>
          <a:xfrm>
            <a:off x="4822176" y="3258913"/>
            <a:ext cx="2438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kìa bạn ngã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 xem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Vội đỡ bạn lên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bạn nhé</a:t>
            </a:r>
          </a:p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6128737" y="1968175"/>
            <a:ext cx="2301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BẠN</a:t>
            </a:r>
          </a:p>
          <a:p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32757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1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700" y="257989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1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466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5527" y="2967335"/>
            <a:ext cx="41809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LẦN 1</a:t>
            </a:r>
            <a:endParaRPr lang="en-US" sz="4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13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2800" y="4724906"/>
            <a:ext cx="44958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cap="none" spc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 các bạn nhớ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Khi bạn ngã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au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Luôn giúp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nhau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là bạn tốt</a:t>
            </a:r>
          </a:p>
          <a:p>
            <a:pPr algn="ctr"/>
            <a:endParaRPr lang="en-US" sz="2400" b="0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0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2273" y="1321845"/>
            <a:ext cx="220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chơi đã </a:t>
            </a:r>
            <a:r>
              <a:rPr lang="en-U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 là vui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 trượt, xích đu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chơi thật thích</a:t>
            </a:r>
          </a:p>
          <a:p>
            <a:endParaRPr lang="vi-VN" sz="2000"/>
          </a:p>
        </p:txBody>
      </p:sp>
      <p:sp>
        <p:nvSpPr>
          <p:cNvPr id="8" name="TextBox 7"/>
          <p:cNvSpPr txBox="1"/>
          <p:nvPr/>
        </p:nvSpPr>
        <p:spPr>
          <a:xfrm>
            <a:off x="4822176" y="3258913"/>
            <a:ext cx="2438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kìa bạn ngã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 xem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Vội đỡ bạn lên</a:t>
            </a:r>
          </a:p>
          <a:p>
            <a:pPr>
              <a:lnSpc>
                <a:spcPct val="150000"/>
              </a:lnSpc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bạn nhé</a:t>
            </a:r>
          </a:p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6128737" y="1968175"/>
            <a:ext cx="2301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BẠN</a:t>
            </a:r>
          </a:p>
          <a:p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28007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698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9606" y="1219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bài thơ gì?</a:t>
            </a:r>
          </a:p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724702"/>
            <a:ext cx="5638800" cy="38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466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5527" y="2967335"/>
            <a:ext cx="41809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LẦN 2</a:t>
            </a:r>
            <a:endParaRPr lang="en-US" sz="4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2895600"/>
            <a:ext cx="6847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TH</a:t>
            </a:r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62" y="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ầu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417</Words>
  <Application>Microsoft Office PowerPoint</Application>
  <PresentationFormat>Widescreen</PresentationFormat>
  <Paragraphs>75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25</cp:revision>
  <dcterms:created xsi:type="dcterms:W3CDTF">2019-11-11T13:49:16Z</dcterms:created>
  <dcterms:modified xsi:type="dcterms:W3CDTF">2024-11-18T10:28:36Z</dcterms:modified>
</cp:coreProperties>
</file>