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78" r:id="rId4"/>
    <p:sldId id="257" r:id="rId5"/>
    <p:sldId id="270" r:id="rId6"/>
    <p:sldId id="271" r:id="rId7"/>
    <p:sldId id="272" r:id="rId8"/>
    <p:sldId id="279" r:id="rId9"/>
    <p:sldId id="273" r:id="rId10"/>
    <p:sldId id="274" r:id="rId11"/>
    <p:sldId id="275" r:id="rId12"/>
    <p:sldId id="276" r:id="rId13"/>
    <p:sldId id="280" r:id="rId14"/>
    <p:sldId id="28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6"/>
            <a:ext cx="12192000" cy="6932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4582" y="178748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ĐỨC GIANG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2720" y="2363959"/>
            <a:ext cx="596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960" y="3149670"/>
            <a:ext cx="6084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“Bé đi nhà trẻ”</a:t>
            </a:r>
          </a:p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24 -36 tháng</a:t>
            </a:r>
          </a:p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Âu Thị Hiển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6862" y="5651135"/>
            <a:ext cx="263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4" b="18300" l="78725" r="93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47" t="1154" r="4952" b="80641"/>
          <a:stretch/>
        </p:blipFill>
        <p:spPr>
          <a:xfrm>
            <a:off x="1912636" y="1995853"/>
            <a:ext cx="4382656" cy="2479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" b="92363" l="10000" r="94608">
                        <a14:foregroundMark x1="61029" y1="56124" x2="61029" y2="56124"/>
                        <a14:foregroundMark x1="59118" y1="54467" x2="59118" y2="54467"/>
                        <a14:foregroundMark x1="58824" y1="50648" x2="58824" y2="50648"/>
                        <a14:foregroundMark x1="55882" y1="54611" x2="55882" y2="54611"/>
                        <a14:foregroundMark x1="50049" y1="60014" x2="50049" y2="60014"/>
                        <a14:foregroundMark x1="50245" y1="58718" x2="50245" y2="58718"/>
                        <a14:foregroundMark x1="49167" y1="57421" x2="49167" y2="57421"/>
                        <a14:foregroundMark x1="48480" y1="57925" x2="48480" y2="57925"/>
                        <a14:foregroundMark x1="48088" y1="58357" x2="48088" y2="58357"/>
                        <a14:foregroundMark x1="50490" y1="57277" x2="50490" y2="57277"/>
                        <a14:foregroundMark x1="55294" y1="69741" x2="55294" y2="69741"/>
                        <a14:foregroundMark x1="54755" y1="70245" x2="54755" y2="70245"/>
                        <a14:foregroundMark x1="57108" y1="64986" x2="57108" y2="64986"/>
                        <a14:foregroundMark x1="54314" y1="70749" x2="54314" y2="70749"/>
                        <a14:foregroundMark x1="54167" y1="68732" x2="53873" y2="69092"/>
                        <a14:foregroundMark x1="53775" y1="69597" x2="53775" y2="69597"/>
                        <a14:foregroundMark x1="53578" y1="70749" x2="53578" y2="70749"/>
                        <a14:foregroundMark x1="53578" y1="71254" x2="53578" y2="71254"/>
                        <a14:foregroundMark x1="53775" y1="72046" x2="53775" y2="72046"/>
                        <a14:foregroundMark x1="54657" y1="72695" x2="54657" y2="72695"/>
                        <a14:foregroundMark x1="56176" y1="72046" x2="56176" y2="72046"/>
                        <a14:foregroundMark x1="54020" y1="88040" x2="54020" y2="88040"/>
                        <a14:foregroundMark x1="54069" y1="86167" x2="54069" y2="86167"/>
                        <a14:foregroundMark x1="53382" y1="86671" x2="53382" y2="86671"/>
                        <a14:foregroundMark x1="53382" y1="87464" x2="53382" y2="87464"/>
                        <a14:foregroundMark x1="53382" y1="88329" x2="53382" y2="88329"/>
                        <a14:foregroundMark x1="53873" y1="89769" x2="53873" y2="89769"/>
                        <a14:foregroundMark x1="54020" y1="90490" x2="54020" y2="90490"/>
                        <a14:foregroundMark x1="65392" y1="88040" x2="65392" y2="88040"/>
                        <a14:foregroundMark x1="65196" y1="88473" x2="65196" y2="88473"/>
                        <a14:foregroundMark x1="65490" y1="88473" x2="65490" y2="88473"/>
                        <a14:foregroundMark x1="65490" y1="88473" x2="65490" y2="88473"/>
                        <a14:foregroundMark x1="64902" y1="66282" x2="64902" y2="66282"/>
                        <a14:foregroundMark x1="63873" y1="66427" x2="63873" y2="66427"/>
                        <a14:foregroundMark x1="64020" y1="66138" x2="64020" y2="66138"/>
                        <a14:foregroundMark x1="64314" y1="64337" x2="64314" y2="64337"/>
                        <a14:foregroundMark x1="64167" y1="63617" x2="64167" y2="63617"/>
                        <a14:foregroundMark x1="64461" y1="63473" x2="64461" y2="63473"/>
                        <a14:foregroundMark x1="63627" y1="62680" x2="63627" y2="62680"/>
                        <a14:foregroundMark x1="65637" y1="65130" x2="65637" y2="65130"/>
                        <a14:foregroundMark x1="63039" y1="62464" x2="62941" y2="63184"/>
                        <a14:foregroundMark x1="62255" y1="62032" x2="62255" y2="62032"/>
                        <a14:foregroundMark x1="62647" y1="62680" x2="62647" y2="62680"/>
                        <a14:foregroundMark x1="63382" y1="63833" x2="63382" y2="63833"/>
                        <a14:foregroundMark x1="58775" y1="62032" x2="58775" y2="62032"/>
                        <a14:foregroundMark x1="58725" y1="62320" x2="58725" y2="62320"/>
                        <a14:foregroundMark x1="59559" y1="61816" x2="59510" y2="62464"/>
                        <a14:foregroundMark x1="60049" y1="62032" x2="60049" y2="62032"/>
                        <a14:foregroundMark x1="56029" y1="58862" x2="56029" y2="58862"/>
                        <a14:foregroundMark x1="56765" y1="51153" x2="56765" y2="51153"/>
                        <a14:foregroundMark x1="57402" y1="50648" x2="57402" y2="51009"/>
                        <a14:foregroundMark x1="63382" y1="67147" x2="63382" y2="67147"/>
                        <a14:foregroundMark x1="64559" y1="68300" x2="64559" y2="68300"/>
                        <a14:foregroundMark x1="47500" y1="59006" x2="47500" y2="59006"/>
                        <a14:foregroundMark x1="47794" y1="59366" x2="47794" y2="59366"/>
                        <a14:foregroundMark x1="57843" y1="63040" x2="57843" y2="63040"/>
                        <a14:foregroundMark x1="54363" y1="68444" x2="54363" y2="68444"/>
                        <a14:foregroundMark x1="55686" y1="69452" x2="55686" y2="69452"/>
                        <a14:foregroundMark x1="55588" y1="70605" x2="55588" y2="70605"/>
                        <a14:foregroundMark x1="55735" y1="71830" x2="55735" y2="71830"/>
                        <a14:foregroundMark x1="55392" y1="71398" x2="55392" y2="71398"/>
                        <a14:foregroundMark x1="54608" y1="72190" x2="54608" y2="72190"/>
                        <a14:foregroundMark x1="54020" y1="72983" x2="54020" y2="72983"/>
                        <a14:foregroundMark x1="55147" y1="67435" x2="54902" y2="68084"/>
                        <a14:foregroundMark x1="57255" y1="63040" x2="57255" y2="63040"/>
                        <a14:foregroundMark x1="46275" y1="23559" x2="46275" y2="23559"/>
                        <a14:foregroundMark x1="45441" y1="22190" x2="45441" y2="22190"/>
                        <a14:foregroundMark x1="45294" y1="22983" x2="45294" y2="22983"/>
                        <a14:foregroundMark x1="45049" y1="23847" x2="45049" y2="23847"/>
                        <a14:foregroundMark x1="45049" y1="24640" x2="45049" y2="24640"/>
                        <a14:foregroundMark x1="45784" y1="26009" x2="45784" y2="26009"/>
                        <a14:foregroundMark x1="45490" y1="26945" x2="45490" y2="26945"/>
                        <a14:foregroundMark x1="44951" y1="25648" x2="44951" y2="25648"/>
                        <a14:foregroundMark x1="42745" y1="23991" x2="42745" y2="23991"/>
                        <a14:foregroundMark x1="43284" y1="20029" x2="43284" y2="20029"/>
                        <a14:foregroundMark x1="44853" y1="20245" x2="44853" y2="20245"/>
                        <a14:foregroundMark x1="45931" y1="21398" x2="45931" y2="21398"/>
                        <a14:foregroundMark x1="46716" y1="22839" x2="46716" y2="22839"/>
                        <a14:foregroundMark x1="47402" y1="23991" x2="47402" y2="23991"/>
                        <a14:foregroundMark x1="47745" y1="25000" x2="47745" y2="25000"/>
                        <a14:foregroundMark x1="47794" y1="25000" x2="47794" y2="25000"/>
                        <a14:foregroundMark x1="48333" y1="25793" x2="48333" y2="25793"/>
                        <a14:foregroundMark x1="48775" y1="26441" x2="48775" y2="26441"/>
                        <a14:foregroundMark x1="47255" y1="27161" x2="47255" y2="27161"/>
                        <a14:foregroundMark x1="84657" y1="12536" x2="84657" y2="12536"/>
                        <a14:foregroundMark x1="90490" y1="49496" x2="94608" y2="46686"/>
                        <a14:foregroundMark x1="59951" y1="75865" x2="59951" y2="75865"/>
                        <a14:foregroundMark x1="58824" y1="78458" x2="58824" y2="78458"/>
                        <a14:foregroundMark x1="58137" y1="79107" x2="58137" y2="79107"/>
                        <a14:foregroundMark x1="81912" y1="15490" x2="81912" y2="15490"/>
                        <a14:foregroundMark x1="80784" y1="16427" x2="80784" y2="16427"/>
                        <a14:foregroundMark x1="91667" y1="49640" x2="91422" y2="47046"/>
                        <a14:foregroundMark x1="53873" y1="64481" x2="53873" y2="64481"/>
                        <a14:foregroundMark x1="53382" y1="64481" x2="53382" y2="64193"/>
                        <a14:foregroundMark x1="83578" y1="14986" x2="87353" y2="14841"/>
                        <a14:foregroundMark x1="89706" y1="10159" x2="89706" y2="6628"/>
                        <a14:foregroundMark x1="88824" y1="18084" x2="88824" y2="18084"/>
                        <a14:backgroundMark x1="18627" y1="14986" x2="18627" y2="14986"/>
                        <a14:backgroundMark x1="20049" y1="15778" x2="20049" y2="15778"/>
                        <a14:backgroundMark x1="46078" y1="13184" x2="46078" y2="13184"/>
                        <a14:backgroundMark x1="36912" y1="7205" x2="51225" y2="11671"/>
                        <a14:backgroundMark x1="54951" y1="20389" x2="51618" y2="27594"/>
                        <a14:backgroundMark x1="30490" y1="37536" x2="26912" y2="67939"/>
                        <a14:backgroundMark x1="18824" y1="62536" x2="35245" y2="31700"/>
                        <a14:backgroundMark x1="35098" y1="28818" x2="37059" y2="10014"/>
                        <a14:backgroundMark x1="35000" y1="40994" x2="43725" y2="67291"/>
                        <a14:backgroundMark x1="39216" y1="70245" x2="46863" y2="65490"/>
                        <a14:backgroundMark x1="40882" y1="69380" x2="33775" y2="69092"/>
                        <a14:backgroundMark x1="29706" y1="69452" x2="29706" y2="69452"/>
                        <a14:backgroundMark x1="12990" y1="63977" x2="12990" y2="63977"/>
                        <a14:backgroundMark x1="12745" y1="68588" x2="12500" y2="68732"/>
                        <a14:backgroundMark x1="42598" y1="42939" x2="42598" y2="42939"/>
                        <a14:backgroundMark x1="41667" y1="39841" x2="41667" y2="39841"/>
                        <a14:backgroundMark x1="41912" y1="38977" x2="41912" y2="38977"/>
                        <a14:backgroundMark x1="41765" y1="38833" x2="41765" y2="38833"/>
                        <a14:backgroundMark x1="35833" y1="39769" x2="44951" y2="38184"/>
                        <a14:backgroundMark x1="50049" y1="32277" x2="59118" y2="28746"/>
                        <a14:backgroundMark x1="35392" y1="41282" x2="35392" y2="41282"/>
                        <a14:backgroundMark x1="34706" y1="41643" x2="34706" y2="41643"/>
                        <a14:backgroundMark x1="22451" y1="17435" x2="22451" y2="17435"/>
                        <a14:backgroundMark x1="20784" y1="14121" x2="20784" y2="14121"/>
                        <a14:backgroundMark x1="20098" y1="13833" x2="20098" y2="13833"/>
                        <a14:backgroundMark x1="18873" y1="13689" x2="18873" y2="13689"/>
                        <a14:backgroundMark x1="12255" y1="12536" x2="24216" y2="24712"/>
                        <a14:backgroundMark x1="21569" y1="24135" x2="20196" y2="23055"/>
                        <a14:backgroundMark x1="14069" y1="23991" x2="14069" y2="23991"/>
                        <a14:backgroundMark x1="13137" y1="25000" x2="13137" y2="25000"/>
                        <a14:backgroundMark x1="12990" y1="25000" x2="12990" y2="25000"/>
                        <a14:backgroundMark x1="19559" y1="35519" x2="19559" y2="35519"/>
                        <a14:backgroundMark x1="17010" y1="34366" x2="20539" y2="45245"/>
                        <a14:backgroundMark x1="29510" y1="30620" x2="35392" y2="26153"/>
                        <a14:backgroundMark x1="38088" y1="27017" x2="40245" y2="29755"/>
                        <a14:backgroundMark x1="44412" y1="35375" x2="48529" y2="35663"/>
                        <a14:backgroundMark x1="20392" y1="80403" x2="22696" y2="70605"/>
                        <a14:backgroundMark x1="15147" y1="63040" x2="23137" y2="77666"/>
                        <a14:backgroundMark x1="19020" y1="80908" x2="16961" y2="81772"/>
                        <a14:backgroundMark x1="47255" y1="30115" x2="48627" y2="22118"/>
                        <a14:backgroundMark x1="47255" y1="29323" x2="47451" y2="20677"/>
                        <a14:backgroundMark x1="48088" y1="29179" x2="49853" y2="25793"/>
                        <a14:backgroundMark x1="47157" y1="28170" x2="46961" y2="20605"/>
                        <a14:backgroundMark x1="63235" y1="38473" x2="74559" y2="48559"/>
                        <a14:backgroundMark x1="68775" y1="61744" x2="66471" y2="46686"/>
                        <a14:backgroundMark x1="62598" y1="60519" x2="65049" y2="62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91" t="32519" r="24495" b="7053"/>
          <a:stretch/>
        </p:blipFill>
        <p:spPr>
          <a:xfrm>
            <a:off x="6734907" y="875102"/>
            <a:ext cx="4281854" cy="51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88" y="963361"/>
            <a:ext cx="7556405" cy="42504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12173" y="5301762"/>
            <a:ext cx="4967654" cy="8754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chim sẻ nhảy nhót ở đâu?</a:t>
            </a:r>
          </a:p>
        </p:txBody>
      </p:sp>
    </p:spTree>
    <p:extLst>
      <p:ext uri="{BB962C8B-B14F-4D97-AF65-F5344CB8AC3E}">
        <p14:creationId xmlns:p14="http://schemas.microsoft.com/office/powerpoint/2010/main" val="134738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0"/>
            <a:ext cx="5231423" cy="12045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đi nhà trẻ vui múa hát cùng với ai?</a:t>
            </a:r>
          </a:p>
        </p:txBody>
      </p:sp>
    </p:spTree>
    <p:extLst>
      <p:ext uri="{BB962C8B-B14F-4D97-AF65-F5344CB8AC3E}">
        <p14:creationId xmlns:p14="http://schemas.microsoft.com/office/powerpoint/2010/main" val="367945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76B68-5D11-DAFA-D9A3-9800C860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F59D80-3877-F09E-0CAA-1AAB87B67B0D}"/>
              </a:ext>
            </a:extLst>
          </p:cNvPr>
          <p:cNvSpPr txBox="1"/>
          <p:nvPr/>
        </p:nvSpPr>
        <p:spPr>
          <a:xfrm>
            <a:off x="2473377" y="1753849"/>
            <a:ext cx="79297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 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cho cả lớp đọc 3 - 4 lần.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Mời tổ, nhóm, cá nhân trẻ đọc</a:t>
            </a:r>
            <a:r>
              <a:rPr lang="vi-VN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5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A9F26-8716-F8EB-0CB4-3403A6CE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6925" cy="6891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210F3-FEB7-E97D-E6B3-F85589A85ABE}"/>
              </a:ext>
            </a:extLst>
          </p:cNvPr>
          <p:cNvSpPr txBox="1"/>
          <p:nvPr/>
        </p:nvSpPr>
        <p:spPr>
          <a:xfrm>
            <a:off x="3024266" y="2693764"/>
            <a:ext cx="7618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+mj-lt"/>
              </a:rPr>
              <a:t>3. Kết thúc:</a:t>
            </a:r>
          </a:p>
          <a:p>
            <a:r>
              <a:rPr lang="vi-VN" sz="2800" b="1">
                <a:latin typeface="+mj-lt"/>
              </a:rPr>
              <a:t>  </a:t>
            </a:r>
            <a:r>
              <a:rPr lang="en-US" sz="2800" b="1">
                <a:latin typeface="+mj-lt"/>
              </a:rPr>
              <a:t>- </a:t>
            </a:r>
            <a:r>
              <a:rPr lang="vi-VN" sz="2800" b="1">
                <a:latin typeface="+mj-lt"/>
              </a:rPr>
              <a:t>Cô và trẻ hát bài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  “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13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088EF-C6BB-1736-640F-63BAD46E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2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CEC45-D83C-D7F8-D18D-5725A7BA25A1}"/>
              </a:ext>
            </a:extLst>
          </p:cNvPr>
          <p:cNvSpPr txBox="1"/>
          <p:nvPr/>
        </p:nvSpPr>
        <p:spPr>
          <a:xfrm>
            <a:off x="1708880" y="2690044"/>
            <a:ext cx="834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Hát bài: Trường chúng cháu là trường mầm non</a:t>
            </a:r>
          </a:p>
        </p:txBody>
      </p:sp>
    </p:spTree>
    <p:extLst>
      <p:ext uri="{BB962C8B-B14F-4D97-AF65-F5344CB8AC3E}">
        <p14:creationId xmlns:p14="http://schemas.microsoft.com/office/powerpoint/2010/main" val="19029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E30A1B-1136-B92F-677E-1903C9E5B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012"/>
            <a:ext cx="12192000" cy="7063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B8634-BF13-D353-C88F-82B8E1B1A05D}"/>
              </a:ext>
            </a:extLst>
          </p:cNvPr>
          <p:cNvSpPr txBox="1"/>
          <p:nvPr/>
        </p:nvSpPr>
        <p:spPr>
          <a:xfrm>
            <a:off x="1364106" y="869429"/>
            <a:ext cx="9578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+mj-lt"/>
              </a:rPr>
              <a:t>2. Phương pháp, hình thức tổ chức: </a:t>
            </a:r>
          </a:p>
          <a:p>
            <a:r>
              <a:rPr lang="vi-VN" sz="2800" b="1">
                <a:latin typeface="+mj-lt"/>
              </a:rPr>
              <a:t>- Cô giới thiệu tên bài thơ, tên tác giả.   </a:t>
            </a:r>
          </a:p>
          <a:p>
            <a:r>
              <a:rPr lang="vi-VN" sz="2800" b="1">
                <a:latin typeface="+mj-lt"/>
              </a:rPr>
              <a:t>- Cô đọc lần 1: (Không tranh). Sử dụng cử chỉ điệu bộ</a:t>
            </a:r>
            <a:endParaRPr lang="vi-VN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63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1656" y="2231408"/>
            <a:ext cx="49295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Bé đi nhà trẻ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64" y="197843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43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5758962"/>
            <a:ext cx="5134708" cy="10846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con con chim sẻ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nhót trên cành tre</a:t>
            </a:r>
          </a:p>
        </p:txBody>
      </p:sp>
    </p:spTree>
    <p:extLst>
      <p:ext uri="{BB962C8B-B14F-4D97-AF65-F5344CB8AC3E}">
        <p14:creationId xmlns:p14="http://schemas.microsoft.com/office/powerpoint/2010/main" val="6862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820508"/>
            <a:ext cx="4896196" cy="1037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đi đi nhà trẻ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múa với bạn bè</a:t>
            </a:r>
          </a:p>
        </p:txBody>
      </p:sp>
    </p:spTree>
    <p:extLst>
      <p:ext uri="{BB962C8B-B14F-4D97-AF65-F5344CB8AC3E}">
        <p14:creationId xmlns:p14="http://schemas.microsoft.com/office/powerpoint/2010/main" val="201227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4638503" cy="1097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con chim sẻ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múa với bạn bè.</a:t>
            </a:r>
          </a:p>
        </p:txBody>
      </p:sp>
    </p:spTree>
    <p:extLst>
      <p:ext uri="{BB962C8B-B14F-4D97-AF65-F5344CB8AC3E}">
        <p14:creationId xmlns:p14="http://schemas.microsoft.com/office/powerpoint/2010/main" val="10079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6AE70-24FD-EC80-925B-2119EC7C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33B8C4-0EE7-34C3-368E-CB52099C1493}"/>
              </a:ext>
            </a:extLst>
          </p:cNvPr>
          <p:cNvSpPr txBox="1"/>
          <p:nvPr/>
        </p:nvSpPr>
        <p:spPr>
          <a:xfrm>
            <a:off x="2353456" y="1903751"/>
            <a:ext cx="647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Đàm thoại vê nội dung bài thơ:</a:t>
            </a:r>
          </a:p>
        </p:txBody>
      </p:sp>
    </p:spTree>
    <p:extLst>
      <p:ext uri="{BB962C8B-B14F-4D97-AF65-F5344CB8AC3E}">
        <p14:creationId xmlns:p14="http://schemas.microsoft.com/office/powerpoint/2010/main" val="34585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5750169"/>
            <a:ext cx="5187462" cy="11078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nói đến ai?</a:t>
            </a:r>
          </a:p>
        </p:txBody>
      </p:sp>
    </p:spTree>
    <p:extLst>
      <p:ext uri="{BB962C8B-B14F-4D97-AF65-F5344CB8AC3E}">
        <p14:creationId xmlns:p14="http://schemas.microsoft.com/office/powerpoint/2010/main" val="3144934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1ACAB55-D516-4A9C-8FF2-EBDD63CCFFA2}"/>
  <p:tag name="ISPRING_PROJECT_VERSION" val="9"/>
  <p:tag name="FLASHSPRING_ZOOM_TAG" val="72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FIRST_PUBLISH" val="1"/>
  <p:tag name="ISPRING_PRESENTATION_INFO_2" val="&lt;?xml version=&quot;1.0&quot; encoding=&quot;UTF-8&quot; standalone=&quot;no&quot; ?&gt;&#10;&lt;presentation2&gt;&#10;&#10;  &lt;slides&gt;&#10;    &lt;slide id=&quot;{8536E340-1A60-4EAB-8631-03BC87B342AB}&quot; pptId=&quot;256&quot;/&gt;&#10;    &lt;slide id=&quot;{7DA11863-DC4E-4FBA-B08F-8CEA9A6DF46A}&quot; pptId=&quot;257&quot;/&gt;&#10;    &lt;slide id=&quot;{59959348-E2EF-44C4-AEF9-7368DED9D02C}&quot; pptId=&quot;265&quot;/&gt;&#10;    &lt;slide id=&quot;{6A2EA49B-CAC0-40A9-986F-5631752E28FE}&quot; pptId=&quot;258&quot;/&gt;&#10;    &lt;slide id=&quot;{34E54E57-2F87-496D-B7F3-C6F50183F85F}&quot; pptId=&quot;259&quot;/&gt;&#10;    &lt;slide id=&quot;{9DE51F50-F1F9-4BAE-B52A-FC4F048A5733}&quot; pptId=&quot;260&quot;/&gt;&#10;    &lt;slide id=&quot;{C9301722-3974-40F1-9FF8-0F45B1126BE4}&quot; pptId=&quot;277&quot;/&gt;&#10;    &lt;slide id=&quot;{E9AF4D86-63F0-4CCB-8A52-8FF55DA73B77}&quot; pptId=&quot;262&quot;/&gt;&#10;    &lt;slide id=&quot;{2E8B672B-333E-43E0-BBD1-0D20AA8AD046}&quot; pptId=&quot;263&quot;/&gt;&#10;    &lt;slide id=&quot;{CBE5EDC4-FCD1-4FD7-8FA8-BAAFF234754A}&quot; pptId=&quot;264&quot;/&gt;&#10;    &lt;slide id=&quot;{92E75BC8-13B5-4B43-A499-874EE6710E3B}&quot; pptId=&quot;266&quot;/&gt;&#10;    &lt;slide id=&quot;{BA69C21A-9256-421B-8C11-025E1FAF0DFF}&quot; pptId=&quot;267&quot;/&gt;&#10;    &lt;slide id=&quot;{85E0E32D-C3D4-46DB-B20A-08863594021C}&quot; pptId=&quot;268&quot;/&gt;&#10;    &lt;slide id=&quot;{B7879067-8298-4E1E-9753-610D5E2F3E3E}&quot; pptId=&quot;269&quot;/&gt;&#10;    &lt;slide id=&quot;{29E0E257-41E1-46A2-A754-48BD838B463C}&quot; pptId=&quot;270&quot;/&gt;&#10;    &lt;slide id=&quot;{2C2F76C6-C108-4172-A12D-88774DD25989}&quot; pptId=&quot;271&quot;/&gt;&#10;    &lt;slide id=&quot;{A08F1FAA-DDCB-4569-9C87-0B4430A95B6C}&quot; pptId=&quot;272&quot;/&gt;&#10;    &lt;slide id=&quot;{E9178BC3-F405-41AF-ACDC-2A0FB8FD15BF}&quot; pptId=&quot;273&quot;/&gt;&#10;    &lt;slide id=&quot;{EF0D2FDD-606E-42CB-ABEE-9F1C43B6C73A}&quot; pptId=&quot;274&quot;/&gt;&#10;    &lt;slide id=&quot;{8FCDBE17-E623-4D4D-A7EF-E489885683C0}&quot; pptId=&quot;275&quot;/&gt;&#10;    &lt;slide id=&quot;{CE089BDB-C09A-429D-BB4A-FFBDFF4869C7}&quot; pptId=&quot;276&quot;/&gt;&#10;  &lt;/slides&gt;&#10;&#10;  &lt;narration&gt;&#10;    &lt;audioTracks/&gt;&#10;    &lt;videoTracks/&gt;&#10;  &lt;/narration&gt;&#10;&#10;&lt;/presentation2&gt;&#10;"/>
  <p:tag name="ISPRING_RESOURCE_FOLDER" val="D:\Recoverit 2021-10-17 at 06.47.35\SETUP (D)(NTFS)\Bai giang TAO HINH\Tao hinh"/>
  <p:tag name="ISPRING_PRESENTATION_PATH" val="D:\Recoverit 2021-10-17 at 06.47.35\SETUP (D)(NTFS)\Bai giang TAO HINH\Tao hinh.pptx"/>
  <p:tag name="ISPRING_SCREEN_RECS_UPDATED" val="D:\Recoverit 2021-10-17 at 06.47.35\SETUP (D)(NTFS)\Bai giang TAO HINH\Tao hinh"/>
  <p:tag name="FLASHSPRING_PRESENTATION_REFERENCES" val=""/>
  <p:tag name="ISPRING_LMS_API_VERSION" val="SCORM 2004 (4th edition)"/>
  <p:tag name="ISPRING_ULTRA_SCORM_LESSON_TITLE" val="Tao hinh to mau la cay"/>
  <p:tag name="ISPRING_ULTRA_SCORM_COURSE_ID" val="AF600FD9-D3E1-4E97-89B0-6595373D3DAB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QCOMSERVICES\Desktop"/>
  <p:tag name="ISPRING_ULTRA_SCORM_COURCE_TITLE" val="Tao hinh to mau la cay"/>
  <p:tag name="ISPRING_PRESENTATION_TITLE" val="Tao hinh to mau la ca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228</Words>
  <Application>Microsoft Office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 hinh to mau la cay</dc:title>
  <dc:creator>Administrator</dc:creator>
  <cp:lastModifiedBy>Administrator</cp:lastModifiedBy>
  <cp:revision>120</cp:revision>
  <dcterms:created xsi:type="dcterms:W3CDTF">2021-08-29T01:33:43Z</dcterms:created>
  <dcterms:modified xsi:type="dcterms:W3CDTF">2024-09-20T02:12:13Z</dcterms:modified>
</cp:coreProperties>
</file>