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8" r:id="rId4"/>
    <p:sldId id="262" r:id="rId5"/>
    <p:sldId id="275" r:id="rId6"/>
    <p:sldId id="274" r:id="rId7"/>
    <p:sldId id="265" r:id="rId8"/>
    <p:sldId id="264" r:id="rId9"/>
    <p:sldId id="276" r:id="rId10"/>
    <p:sldId id="277" r:id="rId11"/>
    <p:sldId id="272" r:id="rId12"/>
    <p:sldId id="278" r:id="rId13"/>
    <p:sldId id="27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6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0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9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26AB8-CE7C-42FA-A26B-0FBC1F02077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9868B-709F-484C-BAE6-5FA37739B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3323" y="305128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3200" b="1">
                <a:solidFill>
                  <a:srgbClr val="002060"/>
                </a:solidFill>
              </a:rPr>
              <a:t>TRƯỜNG MẦM NON ĐỨC GIA</a:t>
            </a:r>
            <a:r>
              <a:rPr lang="en-US" sz="3200" b="1"/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310" y="2884868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LĨNH VỰC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0720" y="3897066"/>
            <a:ext cx="7677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LQVT: </a:t>
            </a:r>
            <a:r>
              <a:rPr lang="en-US" sz="4000" b="1" dirty="0" err="1">
                <a:solidFill>
                  <a:srgbClr val="C00000"/>
                </a:solidFill>
              </a:rPr>
              <a:t>Đếm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nhận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biết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số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lượng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trong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phạm</a:t>
            </a:r>
            <a:r>
              <a:rPr lang="en-US" sz="4000" b="1" dirty="0">
                <a:solidFill>
                  <a:srgbClr val="C00000"/>
                </a:solidFill>
              </a:rPr>
              <a:t> vi 3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09" y="1468256"/>
            <a:ext cx="1472379" cy="1482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082F0-F7DC-482B-BE10-EBD6716EC0F8}"/>
              </a:ext>
            </a:extLst>
          </p:cNvPr>
          <p:cNvSpPr txBox="1"/>
          <p:nvPr/>
        </p:nvSpPr>
        <p:spPr>
          <a:xfrm>
            <a:off x="2393322" y="5389744"/>
            <a:ext cx="7080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  <a:endParaRPr lang="vi-VN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2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526" y="295129"/>
            <a:ext cx="826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31C0D7-80F2-4CDC-A796-2A5156A70EA4}"/>
              </a:ext>
            </a:extLst>
          </p:cNvPr>
          <p:cNvSpPr/>
          <p:nvPr/>
        </p:nvSpPr>
        <p:spPr>
          <a:xfrm>
            <a:off x="5014970" y="5146525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D43241-6E53-4830-98AB-083421C526F5}"/>
              </a:ext>
            </a:extLst>
          </p:cNvPr>
          <p:cNvSpPr/>
          <p:nvPr/>
        </p:nvSpPr>
        <p:spPr>
          <a:xfrm>
            <a:off x="5310369" y="5377708"/>
            <a:ext cx="1185965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F32783-724E-41B4-A5A1-A0A76EE0A69B}"/>
              </a:ext>
            </a:extLst>
          </p:cNvPr>
          <p:cNvSpPr txBox="1"/>
          <p:nvPr/>
        </p:nvSpPr>
        <p:spPr>
          <a:xfrm>
            <a:off x="5521906" y="519438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009EF-094C-4741-8011-4C0686A99424}"/>
              </a:ext>
            </a:extLst>
          </p:cNvPr>
          <p:cNvSpPr txBox="1"/>
          <p:nvPr/>
        </p:nvSpPr>
        <p:spPr>
          <a:xfrm>
            <a:off x="5468293" y="515660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1E4DD5-B5AD-4E3C-A0EC-BB9A30294122}"/>
              </a:ext>
            </a:extLst>
          </p:cNvPr>
          <p:cNvSpPr txBox="1"/>
          <p:nvPr/>
        </p:nvSpPr>
        <p:spPr>
          <a:xfrm>
            <a:off x="5468294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848876-6B62-4C0D-848F-24B529F026E6}"/>
              </a:ext>
            </a:extLst>
          </p:cNvPr>
          <p:cNvSpPr txBox="1"/>
          <p:nvPr/>
        </p:nvSpPr>
        <p:spPr>
          <a:xfrm>
            <a:off x="5521907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481EF4-1C43-48B3-AE61-9CED03B7BEE5}"/>
              </a:ext>
            </a:extLst>
          </p:cNvPr>
          <p:cNvSpPr txBox="1"/>
          <p:nvPr/>
        </p:nvSpPr>
        <p:spPr>
          <a:xfrm>
            <a:off x="5471339" y="5133917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986726-DFF7-4791-84A3-C507925122D3}"/>
              </a:ext>
            </a:extLst>
          </p:cNvPr>
          <p:cNvSpPr/>
          <p:nvPr/>
        </p:nvSpPr>
        <p:spPr>
          <a:xfrm>
            <a:off x="590954" y="343145"/>
            <a:ext cx="5122639" cy="51245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895B40-C5BD-474C-B1BE-7E27D8334950}"/>
              </a:ext>
            </a:extLst>
          </p:cNvPr>
          <p:cNvSpPr/>
          <p:nvPr/>
        </p:nvSpPr>
        <p:spPr>
          <a:xfrm>
            <a:off x="6542153" y="1341474"/>
            <a:ext cx="5122640" cy="2998683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55208C-F3F4-4C9A-ACD3-4F2A98FA8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6509"/>
            <a:ext cx="3232119" cy="27730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80D56A-7B4C-405F-96CC-57D89D969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8" y="1420243"/>
            <a:ext cx="3232119" cy="27730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5991B0-F172-4863-AB61-0A3F5DE38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316" r="8229" b="23810"/>
          <a:stretch/>
        </p:blipFill>
        <p:spPr>
          <a:xfrm>
            <a:off x="1861532" y="295129"/>
            <a:ext cx="2463612" cy="24636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5D36F7-6071-42BA-B54F-47539F2A3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316" r="8229" b="23810"/>
          <a:stretch/>
        </p:blipFill>
        <p:spPr>
          <a:xfrm>
            <a:off x="648433" y="2409564"/>
            <a:ext cx="2463612" cy="24636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0A568A-241A-4FA8-966F-BE67858A83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316" r="8229" b="23810"/>
          <a:stretch/>
        </p:blipFill>
        <p:spPr>
          <a:xfrm>
            <a:off x="2656560" y="2663710"/>
            <a:ext cx="2463612" cy="24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432" y="2501153"/>
            <a:ext cx="418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0298" y="1944268"/>
            <a:ext cx="737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Trò chơi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016C0-22C8-47E3-813C-789B7712FE80}"/>
              </a:ext>
            </a:extLst>
          </p:cNvPr>
          <p:cNvSpPr txBox="1"/>
          <p:nvPr/>
        </p:nvSpPr>
        <p:spPr>
          <a:xfrm>
            <a:off x="1608177" y="2501153"/>
            <a:ext cx="75366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432" y="2501153"/>
            <a:ext cx="418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0298" y="1944268"/>
            <a:ext cx="737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Trò chơi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25EEA8EF-9EA8-4DD9-A05E-67F917B54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953" y="373454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016C0-22C8-47E3-813C-789B7712FE80}"/>
              </a:ext>
            </a:extLst>
          </p:cNvPr>
          <p:cNvSpPr txBox="1"/>
          <p:nvPr/>
        </p:nvSpPr>
        <p:spPr>
          <a:xfrm>
            <a:off x="1608177" y="2501153"/>
            <a:ext cx="75366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432" y="2501153"/>
            <a:ext cx="418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7830" y="3429000"/>
            <a:ext cx="7377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</a:rPr>
              <a:t>TRÒ CH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Ơ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I KẾT THÚC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6144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6006" y="2684947"/>
            <a:ext cx="92119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 CÁC BÉ CHĂM NGOAN HỌC GIỎI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92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432" y="2501153"/>
            <a:ext cx="4182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E5FD-6265-4B5C-84E3-24DA27B3D4A8}"/>
              </a:ext>
            </a:extLst>
          </p:cNvPr>
          <p:cNvSpPr txBox="1"/>
          <p:nvPr/>
        </p:nvSpPr>
        <p:spPr>
          <a:xfrm>
            <a:off x="2305878" y="4492487"/>
            <a:ext cx="68381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048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408" y="2304198"/>
            <a:ext cx="10257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Trẻ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hát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hát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Tập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đếm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Bản ghi Mới">
            <a:hlinkClick r:id="" action="ppaction://media"/>
            <a:extLst>
              <a:ext uri="{FF2B5EF4-FFF2-40B4-BE49-F238E27FC236}">
                <a16:creationId xmlns:a16="http://schemas.microsoft.com/office/drawing/2014/main" id="{B19FC76C-6A2B-423F-92B7-4C0CCECDE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1" y="3993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504" y="2252870"/>
            <a:ext cx="9502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</a:t>
            </a:r>
          </a:p>
        </p:txBody>
      </p:sp>
    </p:spTree>
    <p:extLst>
      <p:ext uri="{BB962C8B-B14F-4D97-AF65-F5344CB8AC3E}">
        <p14:creationId xmlns:p14="http://schemas.microsoft.com/office/powerpoint/2010/main" val="31190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504" y="2252870"/>
            <a:ext cx="9502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</a:t>
            </a:r>
          </a:p>
        </p:txBody>
      </p:sp>
    </p:spTree>
    <p:extLst>
      <p:ext uri="{BB962C8B-B14F-4D97-AF65-F5344CB8AC3E}">
        <p14:creationId xmlns:p14="http://schemas.microsoft.com/office/powerpoint/2010/main" val="27597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hạc không lời nhẹ nhàng cho bé (1)">
            <a:hlinkClick r:id="" action="ppaction://media"/>
            <a:extLst>
              <a:ext uri="{FF2B5EF4-FFF2-40B4-BE49-F238E27FC236}">
                <a16:creationId xmlns:a16="http://schemas.microsoft.com/office/drawing/2014/main" id="{85ABDBED-ACC7-4D6A-ACBC-D3F123CCA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518" y="2905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7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257" y="1838211"/>
            <a:ext cx="402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3573" y="2414088"/>
            <a:ext cx="732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Trò chơi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đoán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E4D8A-C31D-43BB-A3A2-1294DC011E24}"/>
              </a:ext>
            </a:extLst>
          </p:cNvPr>
          <p:cNvSpPr txBox="1"/>
          <p:nvPr/>
        </p:nvSpPr>
        <p:spPr>
          <a:xfrm>
            <a:off x="1649051" y="2940028"/>
            <a:ext cx="8093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sao.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450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38406" y="95830"/>
            <a:ext cx="826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31C0D7-80F2-4CDC-A796-2A5156A70EA4}"/>
              </a:ext>
            </a:extLst>
          </p:cNvPr>
          <p:cNvSpPr/>
          <p:nvPr/>
        </p:nvSpPr>
        <p:spPr>
          <a:xfrm>
            <a:off x="5041093" y="510050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D43241-6E53-4830-98AB-083421C526F5}"/>
              </a:ext>
            </a:extLst>
          </p:cNvPr>
          <p:cNvSpPr/>
          <p:nvPr/>
        </p:nvSpPr>
        <p:spPr>
          <a:xfrm>
            <a:off x="5310369" y="5377708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F32783-724E-41B4-A5A1-A0A76EE0A69B}"/>
              </a:ext>
            </a:extLst>
          </p:cNvPr>
          <p:cNvSpPr txBox="1"/>
          <p:nvPr/>
        </p:nvSpPr>
        <p:spPr>
          <a:xfrm>
            <a:off x="5521906" y="519438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009EF-094C-4741-8011-4C0686A99424}"/>
              </a:ext>
            </a:extLst>
          </p:cNvPr>
          <p:cNvSpPr txBox="1"/>
          <p:nvPr/>
        </p:nvSpPr>
        <p:spPr>
          <a:xfrm>
            <a:off x="5468293" y="515660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1E4DD5-B5AD-4E3C-A0EC-BB9A30294122}"/>
              </a:ext>
            </a:extLst>
          </p:cNvPr>
          <p:cNvSpPr txBox="1"/>
          <p:nvPr/>
        </p:nvSpPr>
        <p:spPr>
          <a:xfrm>
            <a:off x="5468294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848876-6B62-4C0D-848F-24B529F026E6}"/>
              </a:ext>
            </a:extLst>
          </p:cNvPr>
          <p:cNvSpPr txBox="1"/>
          <p:nvPr/>
        </p:nvSpPr>
        <p:spPr>
          <a:xfrm>
            <a:off x="5521907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481EF4-1C43-48B3-AE61-9CED03B7BEE5}"/>
              </a:ext>
            </a:extLst>
          </p:cNvPr>
          <p:cNvSpPr txBox="1"/>
          <p:nvPr/>
        </p:nvSpPr>
        <p:spPr>
          <a:xfrm>
            <a:off x="5541452" y="5139477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42021-6DAC-4620-8124-2D027AA67079}"/>
              </a:ext>
            </a:extLst>
          </p:cNvPr>
          <p:cNvSpPr txBox="1"/>
          <p:nvPr/>
        </p:nvSpPr>
        <p:spPr>
          <a:xfrm>
            <a:off x="3065930" y="269008"/>
            <a:ext cx="635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</a:rPr>
              <a:t>Nhóm nào có số lượng là 3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DAD270D-D3AD-4DE8-B530-2B389E597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4677" r="16400" b="6159"/>
          <a:stretch/>
        </p:blipFill>
        <p:spPr>
          <a:xfrm>
            <a:off x="706069" y="1774676"/>
            <a:ext cx="2009221" cy="2532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DC735B-925C-4B40-8EE4-681E419C37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4677" r="16400" b="6159"/>
          <a:stretch/>
        </p:blipFill>
        <p:spPr>
          <a:xfrm>
            <a:off x="2194846" y="1812227"/>
            <a:ext cx="2009221" cy="25325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5AC143-86A8-497F-8625-F58EF1A42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4677" r="16400" b="6159"/>
          <a:stretch/>
        </p:blipFill>
        <p:spPr>
          <a:xfrm>
            <a:off x="3787671" y="1774676"/>
            <a:ext cx="2009221" cy="25325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3CEFF6-3C6F-4CC4-A97D-8EF7BD5973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17280" r="34677"/>
          <a:stretch/>
        </p:blipFill>
        <p:spPr>
          <a:xfrm>
            <a:off x="8049718" y="1812227"/>
            <a:ext cx="2398426" cy="234742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9BD60EC-DA77-415D-9ADF-8BEE39008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71827"/>
              </p:ext>
            </p:extLst>
          </p:nvPr>
        </p:nvGraphicFramePr>
        <p:xfrm>
          <a:off x="7719934" y="1648918"/>
          <a:ext cx="3237876" cy="2803161"/>
        </p:xfrm>
        <a:graphic>
          <a:graphicData uri="http://schemas.openxmlformats.org/drawingml/2006/table">
            <a:tbl>
              <a:tblPr/>
              <a:tblGrid>
                <a:gridCol w="3237876">
                  <a:extLst>
                    <a:ext uri="{9D8B030D-6E8A-4147-A177-3AD203B41FA5}">
                      <a16:colId xmlns:a16="http://schemas.microsoft.com/office/drawing/2014/main" val="281500373"/>
                    </a:ext>
                  </a:extLst>
                </a:gridCol>
              </a:tblGrid>
              <a:tr h="280316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11654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8CE0D6-8208-4C47-BE4D-81DFE79B6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921977"/>
              </p:ext>
            </p:extLst>
          </p:nvPr>
        </p:nvGraphicFramePr>
        <p:xfrm>
          <a:off x="569626" y="1648918"/>
          <a:ext cx="5591331" cy="2923082"/>
        </p:xfrm>
        <a:graphic>
          <a:graphicData uri="http://schemas.openxmlformats.org/drawingml/2006/table">
            <a:tbl>
              <a:tblPr/>
              <a:tblGrid>
                <a:gridCol w="5591331">
                  <a:extLst>
                    <a:ext uri="{9D8B030D-6E8A-4147-A177-3AD203B41FA5}">
                      <a16:colId xmlns:a16="http://schemas.microsoft.com/office/drawing/2014/main" val="3277915337"/>
                    </a:ext>
                  </a:extLst>
                </a:gridCol>
              </a:tblGrid>
              <a:tr h="292308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58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1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526" y="295129"/>
            <a:ext cx="826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31C0D7-80F2-4CDC-A796-2A5156A70EA4}"/>
              </a:ext>
            </a:extLst>
          </p:cNvPr>
          <p:cNvSpPr/>
          <p:nvPr/>
        </p:nvSpPr>
        <p:spPr>
          <a:xfrm>
            <a:off x="5041093" y="510050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D43241-6E53-4830-98AB-083421C526F5}"/>
              </a:ext>
            </a:extLst>
          </p:cNvPr>
          <p:cNvSpPr/>
          <p:nvPr/>
        </p:nvSpPr>
        <p:spPr>
          <a:xfrm>
            <a:off x="5310369" y="5377708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F32783-724E-41B4-A5A1-A0A76EE0A69B}"/>
              </a:ext>
            </a:extLst>
          </p:cNvPr>
          <p:cNvSpPr txBox="1"/>
          <p:nvPr/>
        </p:nvSpPr>
        <p:spPr>
          <a:xfrm>
            <a:off x="5521906" y="519438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009EF-094C-4741-8011-4C0686A99424}"/>
              </a:ext>
            </a:extLst>
          </p:cNvPr>
          <p:cNvSpPr txBox="1"/>
          <p:nvPr/>
        </p:nvSpPr>
        <p:spPr>
          <a:xfrm>
            <a:off x="5468293" y="515660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1E4DD5-B5AD-4E3C-A0EC-BB9A30294122}"/>
              </a:ext>
            </a:extLst>
          </p:cNvPr>
          <p:cNvSpPr txBox="1"/>
          <p:nvPr/>
        </p:nvSpPr>
        <p:spPr>
          <a:xfrm>
            <a:off x="5468294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848876-6B62-4C0D-848F-24B529F026E6}"/>
              </a:ext>
            </a:extLst>
          </p:cNvPr>
          <p:cNvSpPr txBox="1"/>
          <p:nvPr/>
        </p:nvSpPr>
        <p:spPr>
          <a:xfrm>
            <a:off x="5521907" y="5163912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481EF4-1C43-48B3-AE61-9CED03B7BEE5}"/>
              </a:ext>
            </a:extLst>
          </p:cNvPr>
          <p:cNvSpPr txBox="1"/>
          <p:nvPr/>
        </p:nvSpPr>
        <p:spPr>
          <a:xfrm>
            <a:off x="5541452" y="5139477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E381A4-F84F-418E-9AB0-0664D3DA47BB}"/>
              </a:ext>
            </a:extLst>
          </p:cNvPr>
          <p:cNvSpPr/>
          <p:nvPr/>
        </p:nvSpPr>
        <p:spPr>
          <a:xfrm>
            <a:off x="6330440" y="194386"/>
            <a:ext cx="4937203" cy="493287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F8CC5F-F0BC-42BA-9011-BCD1F3A6A422}"/>
              </a:ext>
            </a:extLst>
          </p:cNvPr>
          <p:cNvSpPr/>
          <p:nvPr/>
        </p:nvSpPr>
        <p:spPr>
          <a:xfrm>
            <a:off x="924357" y="661854"/>
            <a:ext cx="4092314" cy="3925137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B9AD64-1CEC-4850-8577-1FD19262B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14509" r="20458" b="15098"/>
          <a:stretch/>
        </p:blipFill>
        <p:spPr>
          <a:xfrm rot="18496235">
            <a:off x="1523785" y="917317"/>
            <a:ext cx="1557267" cy="1869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A050E4-B6C6-479D-B056-09F7E3B7A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14509" r="20458" b="15098"/>
          <a:stretch/>
        </p:blipFill>
        <p:spPr>
          <a:xfrm rot="18496235">
            <a:off x="2682828" y="1915921"/>
            <a:ext cx="1557267" cy="18697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EA6485-F609-4AEE-BF82-EF4497EED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03" y="661854"/>
            <a:ext cx="1802623" cy="18026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BBC68-6DF9-48C8-AC86-E90E22514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43" y="2448882"/>
            <a:ext cx="1802623" cy="18026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EC7911-3A4E-4D5F-969F-704A9D5E3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15" y="2285021"/>
            <a:ext cx="1802623" cy="18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5" grpId="0" animBg="1"/>
      <p:bldP spid="5" grpId="1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399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2023-12-18T11:21:53Z</dcterms:created>
  <dcterms:modified xsi:type="dcterms:W3CDTF">2024-10-24T11:19:20Z</dcterms:modified>
</cp:coreProperties>
</file>