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62" r:id="rId3"/>
    <p:sldMasterId id="2147483774" r:id="rId4"/>
    <p:sldMasterId id="2147483786" r:id="rId5"/>
    <p:sldMasterId id="2147483798" r:id="rId6"/>
    <p:sldMasterId id="2147483810" r:id="rId7"/>
    <p:sldMasterId id="2147483822" r:id="rId8"/>
  </p:sldMasterIdLst>
  <p:notesMasterIdLst>
    <p:notesMasterId r:id="rId23"/>
  </p:notesMasterIdLst>
  <p:sldIdLst>
    <p:sldId id="310" r:id="rId9"/>
    <p:sldId id="311" r:id="rId10"/>
    <p:sldId id="322" r:id="rId11"/>
    <p:sldId id="314" r:id="rId12"/>
    <p:sldId id="306" r:id="rId13"/>
    <p:sldId id="307" r:id="rId14"/>
    <p:sldId id="308" r:id="rId15"/>
    <p:sldId id="316" r:id="rId16"/>
    <p:sldId id="317" r:id="rId17"/>
    <p:sldId id="318" r:id="rId18"/>
    <p:sldId id="319" r:id="rId19"/>
    <p:sldId id="320" r:id="rId20"/>
    <p:sldId id="321" r:id="rId21"/>
    <p:sldId id="315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36EC7B"/>
    <a:srgbClr val="C8B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CB956-30EC-473F-A76C-E543895592FD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32176-525C-4506-B79D-D72936E83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2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: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32176-525C-4506-B79D-D72936E8391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9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681839"/>
      </p:ext>
    </p:extLst>
  </p:cSld>
  <p:clrMapOvr>
    <a:masterClrMapping/>
  </p:clrMapOvr>
  <p:transition spd="slow" advTm="2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66018"/>
      </p:ext>
    </p:extLst>
  </p:cSld>
  <p:clrMapOvr>
    <a:masterClrMapping/>
  </p:clrMapOvr>
  <p:transition spd="slow" advTm="2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04172"/>
      </p:ext>
    </p:extLst>
  </p:cSld>
  <p:clrMapOvr>
    <a:masterClrMapping/>
  </p:clrMapOvr>
  <p:transition spd="slow" advTm="2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38424"/>
      </p:ext>
    </p:extLst>
  </p:cSld>
  <p:clrMapOvr>
    <a:masterClrMapping/>
  </p:clrMapOvr>
  <p:transition spd="slow" advTm="2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474274"/>
      </p:ext>
    </p:extLst>
  </p:cSld>
  <p:clrMapOvr>
    <a:masterClrMapping/>
  </p:clrMapOvr>
  <p:transition spd="slow" advTm="2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08954"/>
      </p:ext>
    </p:extLst>
  </p:cSld>
  <p:clrMapOvr>
    <a:masterClrMapping/>
  </p:clrMapOvr>
  <p:transition spd="slow" advTm="2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86644"/>
      </p:ext>
    </p:extLst>
  </p:cSld>
  <p:clrMapOvr>
    <a:masterClrMapping/>
  </p:clrMapOvr>
  <p:transition spd="slow" advTm="2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276781"/>
      </p:ext>
    </p:extLst>
  </p:cSld>
  <p:clrMapOvr>
    <a:masterClrMapping/>
  </p:clrMapOvr>
  <p:transition spd="slow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27768"/>
      </p:ext>
    </p:extLst>
  </p:cSld>
  <p:clrMapOvr>
    <a:masterClrMapping/>
  </p:clrMapOvr>
  <p:transition spd="slow" advTm="2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24084"/>
      </p:ext>
    </p:extLst>
  </p:cSld>
  <p:clrMapOvr>
    <a:masterClrMapping/>
  </p:clrMapOvr>
  <p:transition spd="slow" advTm="2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945463"/>
      </p:ext>
    </p:extLst>
  </p:cSld>
  <p:clrMapOvr>
    <a:masterClrMapping/>
  </p:clrMapOvr>
  <p:transition spd="slow" advTm="2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72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279023"/>
      </p:ext>
    </p:extLst>
  </p:cSld>
  <p:clrMapOvr>
    <a:masterClrMapping/>
  </p:clrMapOvr>
  <p:transition spd="slow" advTm="2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67593"/>
      </p:ext>
    </p:extLst>
  </p:cSld>
  <p:clrMapOvr>
    <a:masterClrMapping/>
  </p:clrMapOvr>
  <p:transition spd="slow" advTm="2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003349"/>
      </p:ext>
    </p:extLst>
  </p:cSld>
  <p:clrMapOvr>
    <a:masterClrMapping/>
  </p:clrMapOvr>
  <p:transition spd="slow" advTm="2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34446"/>
      </p:ext>
    </p:extLst>
  </p:cSld>
  <p:clrMapOvr>
    <a:masterClrMapping/>
  </p:clrMapOvr>
  <p:transition spd="slow" advTm="2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733046"/>
      </p:ext>
    </p:extLst>
  </p:cSld>
  <p:clrMapOvr>
    <a:masterClrMapping/>
  </p:clrMapOvr>
  <p:transition spd="slow" advTm="2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694223"/>
      </p:ext>
    </p:extLst>
  </p:cSld>
  <p:clrMapOvr>
    <a:masterClrMapping/>
  </p:clrMapOvr>
  <p:transition spd="slow" advTm="2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0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93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29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14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42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4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94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84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60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84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7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5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91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8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1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59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07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17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7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18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2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67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61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01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86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64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36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338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84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5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84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186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8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94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39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077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537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453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81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2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657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7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88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98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395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81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44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78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7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1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12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242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25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663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289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206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348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671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515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6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287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096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154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810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0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3495C3-53A6-4BA3-BE68-55649E454F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37350F2-EBCF-4754-A572-6AAB645D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9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ransition spd="slow" advTm="2000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0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6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5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9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EB9CF-3A34-431B-914A-F55824E5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63030-10B5-48D1-A939-91190AAD7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3.wma"/><Relationship Id="rId7" Type="http://schemas.openxmlformats.org/officeDocument/2006/relationships/image" Target="../media/image26.png"/><Relationship Id="rId2" Type="http://schemas.microsoft.com/office/2007/relationships/media" Target="../media/media3.wma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1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5.wma"/><Relationship Id="rId7" Type="http://schemas.openxmlformats.org/officeDocument/2006/relationships/image" Target="../media/image33.png"/><Relationship Id="rId2" Type="http://schemas.microsoft.com/office/2007/relationships/media" Target="../media/media5.wma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wm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B231F3-5D3A-10A4-82B5-14CA5B0A8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6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791433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TOÁN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4104386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20- 25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Mai Thị Thu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09366-B9FB-5092-922A-F0F8915337F1}"/>
              </a:ext>
            </a:extLst>
          </p:cNvPr>
          <p:cNvSpPr txBox="1"/>
          <p:nvPr/>
        </p:nvSpPr>
        <p:spPr>
          <a:xfrm>
            <a:off x="685800" y="2636119"/>
            <a:ext cx="8610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Dạy trẻ so sánh các nhóm đối tượng trong phạm vi 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3263B-08DC-8E68-554E-3690BDC19011}"/>
              </a:ext>
            </a:extLst>
          </p:cNvPr>
          <p:cNvSpPr txBox="1"/>
          <p:nvPr/>
        </p:nvSpPr>
        <p:spPr>
          <a:xfrm>
            <a:off x="533400" y="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535DC3-5DFF-DC7B-8A04-DCD996D6C270}"/>
              </a:ext>
            </a:extLst>
          </p:cNvPr>
          <p:cNvSpPr txBox="1"/>
          <p:nvPr/>
        </p:nvSpPr>
        <p:spPr>
          <a:xfrm>
            <a:off x="3132083" y="6104197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</p:txBody>
      </p:sp>
    </p:spTree>
    <p:extLst>
      <p:ext uri="{BB962C8B-B14F-4D97-AF65-F5344CB8AC3E}">
        <p14:creationId xmlns:p14="http://schemas.microsoft.com/office/powerpoint/2010/main" val="17477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38">
        <p:split orient="vert"/>
      </p:transition>
    </mc:Choice>
    <mc:Fallback xmlns="">
      <p:transition spd="slow" advTm="14038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067" y="1929153"/>
            <a:ext cx="6300762" cy="484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344" y="4669979"/>
            <a:ext cx="1445184" cy="1363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613" y="2754383"/>
            <a:ext cx="3241829" cy="1431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448" y="2753271"/>
            <a:ext cx="3241829" cy="14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1373" y="4523876"/>
            <a:ext cx="1444877" cy="136257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52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45"/>
    </mc:Choice>
    <mc:Fallback xmlns="">
      <p:transition spd="slow" advTm="5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7563" y="2771128"/>
            <a:ext cx="43719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 BÉ HÃY CHỌN NHÓM CÓ SỐ LƯỢNG ÍT HƠN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5"/>
    </mc:Choice>
    <mc:Fallback xmlns="">
      <p:transition spd="slow" advTm="2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226" y="3834115"/>
            <a:ext cx="1268900" cy="1698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3728" y="2441761"/>
            <a:ext cx="1320092" cy="1331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41175"/>
            <a:ext cx="675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 BÉ HÃY CHỌN NHÓM CÓ SỐ LƯỢNG ÍT HƠN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020" y="2378122"/>
            <a:ext cx="1321423" cy="1330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510" y="2502836"/>
            <a:ext cx="1320092" cy="133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543" y="3900935"/>
            <a:ext cx="1268900" cy="169831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1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87"/>
    </mc:Choice>
    <mc:Fallback xmlns="">
      <p:transition spd="slow" advTm="5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1642" y="465564"/>
            <a:ext cx="675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 BÉ HÃY CHỌN NHÓM CÓ SỐ LƯỢNG ÍT HƠN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34" y="2345357"/>
            <a:ext cx="1860965" cy="1824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741" y="4169743"/>
            <a:ext cx="1004354" cy="1196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276" y="2343070"/>
            <a:ext cx="1860965" cy="1828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569" y="2273361"/>
            <a:ext cx="1860965" cy="1828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387" y="4194455"/>
            <a:ext cx="1005927" cy="1193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087" y="4071440"/>
            <a:ext cx="1005927" cy="1193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703" y="4102318"/>
            <a:ext cx="1005927" cy="1193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9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3"/>
    </mc:Choice>
    <mc:Fallback xmlns="">
      <p:transition spd="slow" advTm="4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685800" y="4572000"/>
            <a:ext cx="7604125" cy="2133600"/>
            <a:chOff x="777875" y="4800600"/>
            <a:chExt cx="7604125" cy="2133600"/>
          </a:xfrm>
        </p:grpSpPr>
        <p:pic>
          <p:nvPicPr>
            <p:cNvPr id="13319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1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4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5" name="Picture 4" descr="ELF1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2193219"/>
            <a:ext cx="6324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25"/>
          <p:cNvSpPr txBox="1">
            <a:spLocks noChangeArrowheads="1"/>
          </p:cNvSpPr>
          <p:nvPr/>
        </p:nvSpPr>
        <p:spPr bwMode="auto">
          <a:xfrm>
            <a:off x="3429000" y="762000"/>
            <a:ext cx="3962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sz="4800">
              <a:solidFill>
                <a:prstClr val="black"/>
              </a:solidFill>
            </a:endParaRPr>
          </a:p>
        </p:txBody>
      </p:sp>
      <p:sp>
        <p:nvSpPr>
          <p:cNvPr id="13317" name="Text Box 26"/>
          <p:cNvSpPr txBox="1">
            <a:spLocks noChangeArrowheads="1"/>
          </p:cNvSpPr>
          <p:nvPr/>
        </p:nvSpPr>
        <p:spPr bwMode="auto">
          <a:xfrm>
            <a:off x="3581400" y="2501019"/>
            <a:ext cx="3657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</a:rPr>
              <a:t>Chúc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chăm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ngoan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giỏi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60859" y="1208880"/>
            <a:ext cx="5562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000">
                  <a:solidFill>
                    <a:srgbClr val="3C9770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4400" b="1" dirty="0">
                <a:ln w="18000">
                  <a:solidFill>
                    <a:srgbClr val="3C9770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n w="18000">
                  <a:solidFill>
                    <a:srgbClr val="3C9770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4400" b="1" dirty="0">
                <a:ln w="18000">
                  <a:solidFill>
                    <a:srgbClr val="3C9770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n w="18000">
                  <a:solidFill>
                    <a:srgbClr val="3C9770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kết</a:t>
            </a:r>
            <a:r>
              <a:rPr lang="en-US" sz="4400" b="1" dirty="0">
                <a:ln w="18000">
                  <a:solidFill>
                    <a:srgbClr val="3C9770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n w="18000">
                  <a:solidFill>
                    <a:srgbClr val="3C9770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thúc</a:t>
            </a:r>
            <a:r>
              <a:rPr lang="en-US" sz="4400" b="1" dirty="0">
                <a:ln w="18000">
                  <a:solidFill>
                    <a:srgbClr val="3C9770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4400" b="1" dirty="0">
              <a:ln w="18000">
                <a:solidFill>
                  <a:srgbClr val="3C9770">
                    <a:satMod val="140000"/>
                  </a:srgb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839252"/>
      </p:ext>
    </p:extLst>
  </p:cSld>
  <p:clrMapOvr>
    <a:masterClrMapping/>
  </p:clrMapOvr>
  <p:transition spd="slow" advTm="11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12192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88298"/>
      </p:ext>
    </p:extLst>
  </p:cSld>
  <p:clrMapOvr>
    <a:masterClrMapping/>
  </p:clrMapOvr>
  <p:transition spd="slow" advTm="6152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Ố BẠN. TÁC GIẢ- HỒNG NGỌ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222343"/>
      </p:ext>
    </p:extLst>
  </p:cSld>
  <p:clrMapOvr>
    <a:masterClrMapping/>
  </p:clrMapOvr>
  <p:transition spd="slow" advTm="3377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334" y="10668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88990"/>
      </p:ext>
    </p:extLst>
  </p:cSld>
  <p:clrMapOvr>
    <a:masterClrMapping/>
  </p:clrMapOvr>
  <p:transition spd="slow" advTm="8955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6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5400" y="-221208"/>
            <a:ext cx="175260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00" y="883692"/>
            <a:ext cx="17526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5078" y="1436142"/>
            <a:ext cx="17526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2300" y="2324100"/>
            <a:ext cx="17526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7548" y="3681990"/>
            <a:ext cx="2133600" cy="266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7367" y="3922248"/>
            <a:ext cx="2133600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8412" y="3981450"/>
            <a:ext cx="2133600" cy="2667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924"/>
    </mc:Choice>
    <mc:Fallback xmlns="">
      <p:transition advTm="2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31 C -0.0184 -0.00718 -0.08246 -0.01621 -0.10451 -0.01621 C -0.24583 -0.01621 -0.39132 0.13263 -0.39132 0.28217 C -0.39132 0.20671 -0.46389 0.13263 -0.53264 0.13263 C -0.6052 0.13263 -0.67395 0.20763 -0.67395 0.28217 C -0.67395 0.2449 -0.71041 0.20671 -0.7467 0.20671 C -0.78298 0.20671 -0.81961 0.24351 -0.81961 0.28217 C -0.81961 0.26273 -0.83767 0.2449 -0.85573 0.2449 C -0.87395 0.2449 -0.89218 0.26365 -0.89218 0.28217 C -0.89218 0.27199 -0.90156 0.26273 -0.91024 0.26273 C -0.91493 0.26273 -0.92847 0.27245 -0.92847 0.28217 C -0.92847 0.27731 -0.93333 0.27199 -0.93784 0.27199 C -0.93784 0.27106 -0.94739 0.27662 -0.94739 0.28217 C -0.94739 0.27939 -0.94739 0.27731 -0.95225 0.27731 C -0.95225 0.278 -0.95694 0.27962 -0.95694 0.28217 C -0.95694 0.28078 -0.95694 0.27939 -0.95694 0.278 C -0.96163 0.278 -0.96163 0.27939 -0.96163 0.28078 C -0.96632 0.28078 -0.96632 0.27962 -0.96632 0.278 C -0.97083 0.278 -0.97083 0.27939 -0.97083 0.28078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4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39 C -0.0151 -0.00533 -0.06701 -0.0088 -0.0849 -0.0088 C -0.19948 -0.0088 -0.31736 0.05532 -0.31736 0.12106 C -0.31736 0.08773 -0.37656 0.05532 -0.43212 0.05532 C -0.49115 0.05532 -0.54687 0.08819 -0.54687 0.12106 C -0.54687 0.10439 -0.57639 0.08773 -0.6059 0.08773 C -0.63524 0.08773 -0.66493 0.10393 -0.66493 0.12106 C -0.66493 0.11226 -0.67934 0.10439 -0.69427 0.10439 C -0.70903 0.10439 -0.72378 0.1125 -0.72378 0.12106 C -0.72378 0.1162 -0.7316 0.11226 -0.73854 0.11226 C -0.74236 0.11226 -0.7533 0.11643 -0.7533 0.12106 C -0.7533 0.11851 -0.75712 0.1162 -0.76076 0.1162 C -0.76076 0.11574 -0.76858 0.11828 -0.76858 0.12106 C -0.76858 0.11944 -0.76858 0.11851 -0.7724 0.11851 C -0.7724 0.11898 -0.77639 0.11944 -0.77639 0.12106 C -0.77639 0.1199 -0.77639 0.11944 -0.77639 0.11898 C -0.78021 0.11898 -0.78021 0.11944 -0.78021 0.1199 C -0.78403 0.1199 -0.78403 0.11944 -0.78403 0.11898 C -0.7875 0.11898 -0.7875 0.11944 -0.7875 0.1199 " pathEditMode="relative" rAng="0" ptsTypes="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75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-0.01094 -0.00139 -0.04896 -0.00278 -0.06216 -0.00278 C -0.14653 -0.00278 -0.23316 0.01944 -0.23316 0.04167 C -0.23316 0.03032 -0.27639 0.01944 -0.31736 0.01944 C -0.36059 0.01944 -0.40157 0.03056 -0.40157 0.04167 C -0.40157 0.03611 -0.42327 0.03032 -0.44497 0.03032 C -0.4665 0.03032 -0.4882 0.03588 -0.4882 0.04167 C -0.4882 0.03866 -0.49896 0.03611 -0.5099 0.03611 C -0.52066 0.03611 -0.53143 0.03889 -0.53143 0.04167 C -0.53143 0.04005 -0.53716 0.03866 -0.54236 0.03866 C -0.54514 0.03866 -0.55313 0.04005 -0.55313 0.04167 C -0.55313 0.04074 -0.55591 0.04005 -0.55886 0.04005 C -0.55886 0.04005 -0.56441 0.04074 -0.56441 0.04167 C -0.56441 0.0412 -0.56441 0.04074 -0.56719 0.04074 C -0.56719 0.04097 -0.57014 0.0412 -0.57014 0.04167 C -0.57014 0.04143 -0.57014 0.0412 -0.57014 0.04097 C -0.57292 0.04097 -0.57292 0.0412 -0.57292 0.04143 C -0.5757 0.04143 -0.5757 0.0412 -0.5757 0.04097 C -0.57848 0.04097 -0.57848 0.0412 -0.57848 0.04143 " pathEditMode="relative" rAng="0" ptsTypes="AAAAA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24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3.7037E-6 C -0.00816 0.00394 -0.03628 0.00811 -0.04601 0.00811 C -0.10781 0.00811 -0.17135 -0.05069 -0.17135 -0.10856 C -0.17135 -0.07939 -0.2033 -0.05069 -0.23333 -0.05069 C -0.2651 -0.05069 -0.29531 -0.07986 -0.29531 -0.10856 C -0.29531 -0.09444 -0.31128 -0.07939 -0.32708 -0.07939 C -0.34306 -0.07939 -0.35885 -0.09398 -0.35885 -0.10856 C -0.35885 -0.10162 -0.36684 -0.09444 -0.37483 -0.09444 C -0.38281 -0.09444 -0.3908 -0.10208 -0.3908 -0.10856 C -0.3908 -0.10532 -0.39479 -0.10162 -0.39844 -0.10162 C -0.40087 -0.10162 -0.4066 -0.10532 -0.4066 -0.10856 C -0.4066 -0.10717 -0.40868 -0.10532 -0.41076 -0.10532 C -0.41076 -0.10463 -0.41476 -0.10694 -0.41476 -0.10856 C -0.41476 -0.10787 -0.41476 -0.10717 -0.41701 -0.10717 C -0.41701 -0.1074 -0.4191 -0.1081 -0.4191 -0.10856 C -0.4191 -0.10833 -0.4191 -0.10787 -0.4191 -0.1074 C -0.42101 -0.1074 -0.42101 -0.10787 -0.42101 -0.10833 C -0.42309 -0.10833 -0.42309 -0.1081 -0.42309 -0.1074 C -0.425 -0.1074 -0.425 -0.10787 -0.425 -0.10833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1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885 -0.02662 C -0.02743 -0.03009 -0.09288 -0.03333 -0.11545 -0.03333 C -0.25989 -0.03333 -0.40851 0.01944 -0.40851 0.07222 C -0.40851 0.0456 -0.48264 0.01944 -0.55295 0.01944 C -0.62708 0.01944 -0.69739 0.04583 -0.69739 0.07222 C -0.69739 0.05903 -0.73437 0.0456 -0.77153 0.0456 C -0.80868 0.0456 -0.84583 0.05856 -0.84583 0.07222 C -0.84583 0.06528 -0.86441 0.05903 -0.88298 0.05903 C -0.90156 0.05903 -0.92014 0.06574 -0.92014 0.07222 C -0.92014 0.06875 -0.92969 0.06528 -0.93871 0.06528 C -0.9434 0.06528 -0.95712 0.06875 -0.95712 0.07222 C -0.95712 0.07037 -0.96198 0.06875 -0.96684 0.06875 C -0.96684 0.06829 -0.97656 0.07037 -0.97656 0.07222 C -0.97656 0.0713 -0.97656 0.07037 -0.98142 0.07037 C -0.98142 0.07083 -0.98628 0.0713 -0.98628 0.07222 C -0.98628 0.07176 -0.98628 0.0713 -0.98628 0.07083 C -0.99114 0.07083 -0.99114 0.0713 -0.99114 0.07176 C -0.99601 0.07176 -0.99601 0.0713 -0.99601 0.07083 C -1.00069 0.07083 -1.00069 0.0713 -1.00069 0.07176 " pathEditMode="relative" rAng="0" ptsTypes="AAAAAAAAAAAAAAAAAAA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1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1598 C -0.01649 -0.01806 -0.0717 -0.01945 -0.0908 -0.01945 C -0.21267 -0.01945 -0.33802 0.00833 -0.33802 0.03657 C -0.33802 0.02222 -0.40087 0.00833 -0.46007 0.00833 C -0.52274 0.00833 -0.58212 0.02245 -0.58212 0.03657 C -0.58212 0.02939 -0.61337 0.02222 -0.64479 0.02222 C -0.67604 0.02222 -0.70746 0.02916 -0.70746 0.03657 C -0.70746 0.03287 -0.72309 0.02939 -0.73871 0.02939 C -0.75451 0.02939 -0.77014 0.03287 -0.77014 0.03657 C -0.77014 0.03449 -0.7783 0.03287 -0.78576 0.03287 C -0.78993 0.03287 -0.80156 0.03472 -0.80156 0.03657 C -0.80156 0.03541 -0.80555 0.03449 -0.80972 0.03449 C -0.80972 0.03425 -0.81788 0.03541 -0.81788 0.03657 C -0.81788 0.03587 -0.81788 0.03541 -0.82187 0.03541 C -0.82187 0.03564 -0.82604 0.03587 -0.82604 0.03657 C -0.82604 0.03611 -0.82604 0.03587 -0.82604 0.03564 C -0.83003 0.03564 -0.83003 0.03587 -0.83003 0.03611 C -0.8342 0.03611 -0.8342 0.03587 -0.8342 0.03564 C -0.83819 0.03564 -0.83819 0.03587 -0.83819 0.03611 " pathEditMode="relative" rAng="0" ptsTypes="AAAAAAAAAAAAAAAAA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2616 C -0.01354 -0.02778 -0.06024 -0.02917 -0.07621 -0.02917 C -0.17934 -0.02917 -0.28542 -0.00486 -0.28542 0.01944 C -0.28542 0.00718 -0.33837 -0.00486 -0.38837 -0.00486 C -0.44149 -0.00486 -0.49149 0.00718 -0.49149 0.01944 C -0.49149 0.01319 -0.51805 0.00718 -0.54444 0.00718 C -0.57101 0.00718 -0.59757 0.01319 -0.59757 0.01944 C -0.59757 0.0162 -0.61076 0.01319 -0.62396 0.01319 C -0.63715 0.01319 -0.65052 0.01644 -0.65052 0.01944 C -0.65052 0.01782 -0.65746 0.0162 -0.66371 0.0162 C -0.66719 0.0162 -0.67691 0.01782 -0.67691 0.01944 C -0.67691 0.01852 -0.68038 0.01782 -0.68385 0.01782 C -0.68385 0.01759 -0.6908 0.01852 -0.6908 0.01944 C -0.6908 0.01898 -0.6908 0.01852 -0.69427 0.01852 C -0.69427 0.01875 -0.69774 0.01898 -0.69774 0.01944 C -0.69774 0.01921 -0.69774 0.01898 -0.69774 0.01875 C -0.70121 0.01875 -0.70121 0.01898 -0.70121 0.01921 C -0.70469 0.01921 -0.70469 0.01898 -0.70469 0.01875 C -0.70798 0.01875 -0.70798 0.01898 -0.70798 0.01921 " pathEditMode="relative" rAng="0" ptsTypes="AAAAAAAAAAAAAAAAA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99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1371600"/>
            <a:ext cx="1752600" cy="220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400" y="3886348"/>
            <a:ext cx="21336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887" y="1371600"/>
            <a:ext cx="175260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2931" y="1352843"/>
            <a:ext cx="17526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8110" y="1371600"/>
            <a:ext cx="17526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4066" y="3808100"/>
            <a:ext cx="21336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2431" y="3875360"/>
            <a:ext cx="2133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3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765"/>
    </mc:Choice>
    <mc:Fallback xmlns="">
      <p:transition advTm="6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1371600"/>
            <a:ext cx="1752600" cy="220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400" y="3886348"/>
            <a:ext cx="21336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887" y="1371600"/>
            <a:ext cx="175260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2931" y="1352843"/>
            <a:ext cx="17526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8110" y="1371600"/>
            <a:ext cx="17526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4066" y="3808100"/>
            <a:ext cx="21336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2431" y="3875360"/>
            <a:ext cx="2133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655"/>
    </mc:Choice>
    <mc:Fallback xmlns="">
      <p:transition advTm="6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3765" y="413141"/>
            <a:ext cx="622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 BÉ HÃY CHỌN NHÓM CÓ SỐ LƯỢNG NHIỀU HƠN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95" y="2454086"/>
            <a:ext cx="1111092" cy="983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428" y="3464100"/>
            <a:ext cx="1165259" cy="1840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367" y="2474131"/>
            <a:ext cx="1111092" cy="983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440" y="2445934"/>
            <a:ext cx="1111092" cy="983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405" y="2474131"/>
            <a:ext cx="1111092" cy="983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368" y="3466931"/>
            <a:ext cx="1165961" cy="1838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7094" y="3570795"/>
            <a:ext cx="1165961" cy="18381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8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9"/>
    </mc:Choice>
    <mc:Fallback xmlns="">
      <p:transition spd="slow" advTm="4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7325" y="643206"/>
            <a:ext cx="622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 BÉ HÃY CHỌN NHÓM CÓ SỐ LƯỢNG NHIỀU HƠN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581" y="2025076"/>
            <a:ext cx="1534854" cy="1863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63" y="3793331"/>
            <a:ext cx="1662673" cy="1524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841" y="3704863"/>
            <a:ext cx="1664352" cy="1527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176" y="3769157"/>
            <a:ext cx="1664352" cy="1527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3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99"/>
    </mc:Choice>
    <mc:Fallback xmlns="">
      <p:transition spd="slow" advTm="5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98&quot;&gt;&lt;property id=&quot;20148&quot; value=&quot;5&quot;/&gt;&lt;property id=&quot;20300&quot; value=&quot;Slide 1&quot;/&gt;&lt;property id=&quot;20307&quot; value=&quot;280&quot;/&gt;&lt;/object&gt;&lt;object type=&quot;3&quot; unique_id=&quot;10099&quot;&gt;&lt;property id=&quot;20148&quot; value=&quot;5&quot;/&gt;&lt;property id=&quot;20300&quot; value=&quot;Slide 2&quot;/&gt;&lt;property id=&quot;20307&quot; value=&quot;281&quot;/&gt;&lt;/object&gt;&lt;object type=&quot;3&quot; unique_id=&quot;10100&quot;&gt;&lt;property id=&quot;20148&quot; value=&quot;5&quot;/&gt;&lt;property id=&quot;20300&quot; value=&quot;Slide 3&quot;/&gt;&lt;property id=&quot;20307&quot; value=&quot;284&quot;/&gt;&lt;/object&gt;&lt;object type=&quot;3&quot; unique_id=&quot;10101&quot;&gt;&lt;property id=&quot;20148&quot; value=&quot;5&quot;/&gt;&lt;property id=&quot;20300&quot; value=&quot;Slide 4&quot;/&gt;&lt;property id=&quot;20307&quot; value=&quot;269&quot;/&gt;&lt;/object&gt;&lt;object type=&quot;3&quot; unique_id=&quot;10102&quot;&gt;&lt;property id=&quot;20148&quot; value=&quot;5&quot;/&gt;&lt;property id=&quot;20300&quot; value=&quot;Slide 5&quot;/&gt;&lt;property id=&quot;20307&quot; value=&quot;270&quot;/&gt;&lt;/object&gt;&lt;object type=&quot;3&quot; unique_id=&quot;10103&quot;&gt;&lt;property id=&quot;20148&quot; value=&quot;5&quot;/&gt;&lt;property id=&quot;20300&quot; value=&quot;Slide 6&quot;/&gt;&lt;property id=&quot;20307&quot; value=&quot;277&quot;/&gt;&lt;/object&gt;&lt;object type=&quot;3&quot; unique_id=&quot;10104&quot;&gt;&lt;property id=&quot;20148&quot; value=&quot;5&quot;/&gt;&lt;property id=&quot;20300&quot; value=&quot;Slide 7&quot;/&gt;&lt;property id=&quot;20307&quot; value=&quot;271&quot;/&gt;&lt;/object&gt;&lt;object type=&quot;3&quot; unique_id=&quot;10105&quot;&gt;&lt;property id=&quot;20148&quot; value=&quot;5&quot;/&gt;&lt;property id=&quot;20300&quot; value=&quot;Slide 8&quot;/&gt;&lt;property id=&quot;20307&quot; value=&quot;272&quot;/&gt;&lt;/object&gt;&lt;object type=&quot;3&quot; unique_id=&quot;10106&quot;&gt;&lt;property id=&quot;20148&quot; value=&quot;5&quot;/&gt;&lt;property id=&quot;20300&quot; value=&quot;Slide 9&quot;/&gt;&lt;property id=&quot;20307&quot; value=&quot;276&quot;/&gt;&lt;/object&gt;&lt;object type=&quot;3&quot; unique_id=&quot;10107&quot;&gt;&lt;property id=&quot;20148&quot; value=&quot;5&quot;/&gt;&lt;property id=&quot;20300&quot; value=&quot;Slide 10&quot;/&gt;&lt;property id=&quot;20307&quot; value=&quot;285&quot;/&gt;&lt;/object&gt;&lt;object type=&quot;3&quot; unique_id=&quot;10108&quot;&gt;&lt;property id=&quot;20148&quot; value=&quot;5&quot;/&gt;&lt;property id=&quot;20300&quot; value=&quot;Slide 11&quot;/&gt;&lt;property id=&quot;20307&quot; value=&quot;287&quot;/&gt;&lt;/object&gt;&lt;object type=&quot;3&quot; unique_id=&quot;10109&quot;&gt;&lt;property id=&quot;20148&quot; value=&quot;5&quot;/&gt;&lt;property id=&quot;20300&quot; value=&quot;Slide 12&quot;/&gt;&lt;property id=&quot;20307&quot; value=&quot;286&quot;/&gt;&lt;/object&gt;&lt;object type=&quot;3&quot; unique_id=&quot;10110&quot;&gt;&lt;property id=&quot;20148&quot; value=&quot;5&quot;/&gt;&lt;property id=&quot;20300&quot; value=&quot;Slide 13&quot;/&gt;&lt;property id=&quot;20307&quot; value=&quot;278&quot;/&gt;&lt;/object&gt;&lt;object type=&quot;3&quot; unique_id=&quot;10741&quot;&gt;&lt;property id=&quot;20148&quot; value=&quot;5&quot;/&gt;&lt;property id=&quot;20300&quot; value=&quot;Slide 14&quot;/&gt;&lt;property id=&quot;20307&quot; value=&quot;28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773"/>
  <p:tag name="ISPRING_CUSTOM_TIMING_USED" val="1"/>
  <p:tag name="ISPRING_SLIDE_ID_2" val="{FFDF1DD7-DA39-47B6-8273-A49F7D7ACF7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9|2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4|4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5|3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4|3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1.7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2657</TotalTime>
  <Words>136</Words>
  <Application>Microsoft Office PowerPoint</Application>
  <PresentationFormat>On-screen Show (4:3)</PresentationFormat>
  <Paragraphs>20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Times New Roman</vt:lpstr>
      <vt:lpstr>Office Theme</vt:lpstr>
      <vt:lpstr>Organic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Administrator</cp:lastModifiedBy>
  <cp:revision>339</cp:revision>
  <dcterms:created xsi:type="dcterms:W3CDTF">2017-04-14T01:24:17Z</dcterms:created>
  <dcterms:modified xsi:type="dcterms:W3CDTF">2024-11-20T02:18:52Z</dcterms:modified>
</cp:coreProperties>
</file>