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3"/>
    <p:sldId id="270" r:id="rId4"/>
    <p:sldId id="272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80" r:id="rId13"/>
    <p:sldId id="282" r:id="rId14"/>
    <p:sldId id="275" r:id="rId15"/>
    <p:sldId id="278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7" autoAdjust="0"/>
    <p:restoredTop sz="94671" autoAdjust="0"/>
  </p:normalViewPr>
  <p:slideViewPr>
    <p:cSldViewPr showGuides="1">
      <p:cViewPr varScale="1">
        <p:scale>
          <a:sx n="61" d="100"/>
          <a:sy n="61" d="100"/>
        </p:scale>
        <p:origin x="165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media" Target="file:///C:\Users\Admin\Downloads\Nha-cua-toi-Nhac-khong-loi.mp3" TargetMode="External"/><Relationship Id="rId4" Type="http://schemas.openxmlformats.org/officeDocument/2006/relationships/audio" Target="file:///C:\Users\Admin\Downloads\Nha-cua-toi-Nhac-khong-loi.mp3" TargetMode="External"/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41883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1131" y="2740187"/>
            <a:ext cx="9759659" cy="4575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en-US" sz="4000" b="1" cap="none" spc="0" dirty="0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743325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Đề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298" y="6335892"/>
            <a:ext cx="33528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4343400"/>
            <a:ext cx="5562600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ẫu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C1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Giáo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Nguyễn Kiều Trang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31" y="1073060"/>
            <a:ext cx="1210734" cy="1200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371600" y="1371600"/>
            <a:ext cx="7162800" cy="1981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rộng:Cho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759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83773" cy="104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2057401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3.Kết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thúc:Cô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Nha cao ta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429000"/>
            <a:ext cx="4495800" cy="3429000"/>
          </a:xfrm>
          <a:prstGeom prst="rect">
            <a:avLst/>
          </a:prstGeom>
          <a:noFill/>
        </p:spPr>
      </p:pic>
      <p:pic>
        <p:nvPicPr>
          <p:cNvPr id="27657" name="Picture 9" descr="mau-nha-cap-4-1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</p:spPr>
      </p:pic>
      <p:pic>
        <p:nvPicPr>
          <p:cNvPr id="27658" name="Picture 10" descr="nhà tran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27659" name="Picture 11" descr="DSC01442"/>
          <p:cNvPicPr>
            <a:picLocks noChangeAspect="1" noChangeArrowheads="1"/>
          </p:cNvPicPr>
          <p:nvPr/>
        </p:nvPicPr>
        <p:blipFill>
          <a:blip r:embed="rId4" cstate="print"/>
          <a:srcRect l="13559" r="5933"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nhà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3731" name="Picture 3" descr="aniang14"/>
          <p:cNvPicPr>
            <a:picLocks noChangeAspect="1" noChangeArrowheads="1" noCrop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219200" y="1371600"/>
            <a:ext cx="6400800" cy="4665663"/>
          </a:xfrm>
          <a:prstGeom prst="rect">
            <a:avLst/>
          </a:prstGeom>
          <a:noFill/>
        </p:spPr>
      </p:pic>
      <p:pic>
        <p:nvPicPr>
          <p:cNvPr id="73732" name="Picture 4" descr="nho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431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3" name="Picture 5" descr="nho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291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4" name="Picture 6" descr="nhom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91300" y="5219700"/>
            <a:ext cx="609600" cy="2667000"/>
          </a:xfrm>
          <a:prstGeom prst="rect">
            <a:avLst/>
          </a:prstGeom>
          <a:noFill/>
        </p:spPr>
      </p:pic>
      <p:pic>
        <p:nvPicPr>
          <p:cNvPr id="73737" name="Picture 9" descr="Pictur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2667000"/>
            <a:ext cx="1295400" cy="1666875"/>
          </a:xfrm>
          <a:prstGeom prst="rect">
            <a:avLst/>
          </a:prstGeom>
          <a:noFill/>
        </p:spPr>
      </p:pic>
      <p:pic>
        <p:nvPicPr>
          <p:cNvPr id="73738" name="Picture 10" descr="Pictur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848600" y="2743200"/>
            <a:ext cx="1295400" cy="1666875"/>
          </a:xfrm>
          <a:prstGeom prst="rect">
            <a:avLst/>
          </a:prstGeom>
          <a:noFill/>
        </p:spPr>
      </p:pic>
      <p:pic>
        <p:nvPicPr>
          <p:cNvPr id="73739" name="Picture 11" descr="Pictur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848600" y="5191125"/>
            <a:ext cx="1295400" cy="1666875"/>
          </a:xfrm>
          <a:prstGeom prst="rect">
            <a:avLst/>
          </a:prstGeom>
          <a:noFill/>
        </p:spPr>
      </p:pic>
      <p:pic>
        <p:nvPicPr>
          <p:cNvPr id="73740" name="Picture 12" descr="Picture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0" y="5191125"/>
            <a:ext cx="1295400" cy="1666875"/>
          </a:xfrm>
          <a:prstGeom prst="rect">
            <a:avLst/>
          </a:prstGeom>
          <a:noFill/>
        </p:spPr>
      </p:pic>
      <p:pic>
        <p:nvPicPr>
          <p:cNvPr id="73741" name="Nha-cua-toi-Nhac-khong-loi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07" fill="hold"/>
                                        <p:tgtEl>
                                          <p:spTgt spid="737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1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 descr="C:\Users\minh\Contacts\Downloads\Documents\Desktop\hình rỗng\z2746106074463_4c318614ba701d798a5f9dd0b164504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242888" y="-161925"/>
            <a:ext cx="9629776" cy="718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676401"/>
            <a:ext cx="792479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3600" b="1" i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3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457200" y="1219200"/>
            <a:ext cx="8458200" cy="403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Tx/>
              <a:buAutoNum type="arabicPeriod"/>
              <a:defRPr/>
            </a:pPr>
            <a:r>
              <a:rPr lang="vi-VN" sz="4000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  <a:sym typeface="Arial" panose="020B0604020202020204" pitchFamily="34" charset="0"/>
              </a:rPr>
              <a:t>Ổn định tổ chức, gây hứng thú:</a:t>
            </a:r>
            <a:endParaRPr lang="vi-VN" sz="4000" b="1" dirty="0">
              <a:solidFill>
                <a:srgbClr val="0000FF"/>
              </a:solidFill>
              <a:latin typeface="+mj-lt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514350" indent="-514350"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- Cô và trẻ hát bài: “Nhà của tôi”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91827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463676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1828800"/>
            <a:ext cx="502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chức</a:t>
            </a:r>
            <a:r>
              <a:rPr lang="vi-VN" sz="3200" b="1" dirty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lang="en-US" sz="3200" b="1" dirty="0">
              <a:solidFill>
                <a:srgbClr val="FF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defRPr/>
            </a:pPr>
            <a:endParaRPr lang="vi-VN" sz="3200" b="1" dirty="0">
              <a:solidFill>
                <a:srgbClr val="FF0000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304799"/>
            <a:ext cx="5511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927" y="1524000"/>
            <a:ext cx="815640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gỗ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WPS Presentation</Application>
  <PresentationFormat>On-screen Show (4:3)</PresentationFormat>
  <Paragraphs>63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Quan sát ngôi nhà</vt:lpstr>
      <vt:lpstr>Nhà gỗ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* Trò chơi: Về đúng nhà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Kiều Anh Nguyễn</cp:lastModifiedBy>
  <cp:revision>16</cp:revision>
  <dcterms:created xsi:type="dcterms:W3CDTF">2006-08-16T00:00:00Z</dcterms:created>
  <dcterms:modified xsi:type="dcterms:W3CDTF">2024-11-19T05:37:32Z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5F59BACB8B8143518B908B22B5C1153B_12</vt:lpwstr>
  </property>
  <property fmtid="{D5CDD505-2E9C-101B-9397-08002B2CF9AE}" pid="3" name="KSOProductBuildVer">
    <vt:lpwstr>1033-12.2.0.18911</vt:lpwstr>
  </property>
</Properties>
</file>