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298" r:id="rId4"/>
    <p:sldId id="299" r:id="rId5"/>
    <p:sldId id="259" r:id="rId6"/>
    <p:sldId id="260" r:id="rId7"/>
    <p:sldId id="280" r:id="rId8"/>
    <p:sldId id="281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83" r:id="rId18"/>
    <p:sldId id="270" r:id="rId19"/>
    <p:sldId id="269" r:id="rId20"/>
    <p:sldId id="289" r:id="rId21"/>
    <p:sldId id="272" r:id="rId22"/>
    <p:sldId id="273" r:id="rId23"/>
    <p:sldId id="274" r:id="rId24"/>
    <p:sldId id="277" r:id="rId25"/>
    <p:sldId id="297" r:id="rId26"/>
  </p:sldIdLst>
  <p:sldSz cx="12192000" cy="6858000"/>
  <p:notesSz cx="6858000" cy="9144000"/>
  <p:embeddedFontLst>
    <p:embeddedFont>
      <p:font typeface=".VnAvant" panose="020B7200000000000000"/>
      <p:regular r:id="rId27"/>
      <p:bold r:id="rId28"/>
      <p:italic r:id="rId29"/>
      <p:boldItalic r:id="rId30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4" d="100"/>
          <a:sy n="64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31/03/2024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>
                <a:solidFill>
                  <a:srgbClr val="CC00CC"/>
                </a:solidFill>
                <a:latin typeface=".VnAvant" pitchFamily="34" charset="0"/>
                <a:cs typeface="+mn-cs"/>
              </a:rPr>
              <a:t>  </a:t>
            </a:r>
            <a:endParaRPr lang="en-US" sz="2800">
              <a:solidFill>
                <a:srgbClr val="000000"/>
              </a:solidFill>
              <a:latin typeface=".VnAvant" pitchFamily="34" charset="0"/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173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MGB (3 –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– 25 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320842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76436" y="990600"/>
            <a:ext cx="6389891" cy="37673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endParaRPr lang="en-US" sz="40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267200" y="633063"/>
            <a:ext cx="343555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A37CC-734B-3BA2-D9BD-8D4AD93191DE}"/>
              </a:ext>
            </a:extLst>
          </p:cNvPr>
          <p:cNvSpPr txBox="1"/>
          <p:nvPr/>
        </p:nvSpPr>
        <p:spPr>
          <a:xfrm>
            <a:off x="729916" y="2143615"/>
            <a:ext cx="4267200" cy="316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NẮNG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baseline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0EF76-795E-D5CF-7A02-BF1A7549F322}"/>
              </a:ext>
            </a:extLst>
          </p:cNvPr>
          <p:cNvSpPr txBox="1"/>
          <p:nvPr/>
        </p:nvSpPr>
        <p:spPr>
          <a:xfrm>
            <a:off x="6432884" y="2143615"/>
            <a:ext cx="5029200" cy="317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lụt</a:t>
            </a:r>
            <a:endParaRPr lang="en-US" dirty="0"/>
          </a:p>
        </p:txBody>
      </p:sp>
    </p:spTree>
  </p:cSld>
  <p:clrMapOvr>
    <a:masterClrMapping/>
  </p:clrMapOvr>
  <p:transition spd="slow">
    <p:sndAc>
      <p:stSnd>
        <p:snd r:embed="rId2" name="laser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39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627" y="304800"/>
            <a:ext cx="8610600" cy="5381625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68" y="1123986"/>
            <a:ext cx="8805864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4642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477</TotalTime>
  <Words>244</Words>
  <Application>Microsoft Office PowerPoint</Application>
  <PresentationFormat>Widescreen</PresentationFormat>
  <Paragraphs>43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.VnAvant</vt:lpstr>
      <vt:lpstr>Calibri</vt:lpstr>
      <vt:lpstr>Times New Roman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Quyen Fan</cp:lastModifiedBy>
  <cp:revision>51</cp:revision>
  <dcterms:created xsi:type="dcterms:W3CDTF">2017-04-11T12:56:28Z</dcterms:created>
  <dcterms:modified xsi:type="dcterms:W3CDTF">2024-03-31T14:03:21Z</dcterms:modified>
</cp:coreProperties>
</file>