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5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800" y="3935306"/>
            <a:ext cx="4371988" cy="12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3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từ bột gạo nếp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588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13</cp:revision>
  <dcterms:created xsi:type="dcterms:W3CDTF">2024-04-01T08:16:48Z</dcterms:created>
  <dcterms:modified xsi:type="dcterms:W3CDTF">2024-04-01T10:14:36Z</dcterms:modified>
</cp:coreProperties>
</file>