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8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E098-0A39-41EA-AFC6-4DB5F8E22308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24C9-DA4C-4EB1-857D-60713A9A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01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E098-0A39-41EA-AFC6-4DB5F8E22308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24C9-DA4C-4EB1-857D-60713A9A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77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E098-0A39-41EA-AFC6-4DB5F8E22308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24C9-DA4C-4EB1-857D-60713A9A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94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E098-0A39-41EA-AFC6-4DB5F8E22308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24C9-DA4C-4EB1-857D-60713A9A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09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E098-0A39-41EA-AFC6-4DB5F8E22308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24C9-DA4C-4EB1-857D-60713A9A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67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E098-0A39-41EA-AFC6-4DB5F8E22308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24C9-DA4C-4EB1-857D-60713A9A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78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E098-0A39-41EA-AFC6-4DB5F8E22308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24C9-DA4C-4EB1-857D-60713A9A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99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E098-0A39-41EA-AFC6-4DB5F8E22308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24C9-DA4C-4EB1-857D-60713A9A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92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E098-0A39-41EA-AFC6-4DB5F8E22308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24C9-DA4C-4EB1-857D-60713A9A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66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E098-0A39-41EA-AFC6-4DB5F8E22308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24C9-DA4C-4EB1-857D-60713A9A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82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E098-0A39-41EA-AFC6-4DB5F8E22308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24C9-DA4C-4EB1-857D-60713A9A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52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5E098-0A39-41EA-AFC6-4DB5F8E22308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424C9-DA4C-4EB1-857D-60713A9A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073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3" b="8553"/>
          <a:stretch/>
        </p:blipFill>
        <p:spPr bwMode="auto">
          <a:xfrm>
            <a:off x="20781" y="0"/>
            <a:ext cx="912321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7400" y="304800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HOA TRẠNG NGUYÊN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18408" y="1505358"/>
            <a:ext cx="5721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 PHÁT TRIỂN NHẬN THỨC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13709" y="2197855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KHÁM PHÁ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27118" y="2819400"/>
            <a:ext cx="4156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 TÀI : ĐẶC SẢN HÀ NỘI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46117" y="3879273"/>
            <a:ext cx="59366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 TUỔI : 3 -4 TUỔI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 : </a:t>
            </a:r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MGB C2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 DẠY 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Ly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66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502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870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429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004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y2meta.com - Yêu Hà Nội (HINH MINH HOA THEO LOI BAI HAT) (320 kbps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41273" y="5105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61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0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2"/>
            <a:ext cx="9143999" cy="685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399" y="6020075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bg1"/>
                </a:solidFill>
                <a:latin typeface=".VnAristote" pitchFamily="34" charset="0"/>
                <a:cs typeface="Times New Roman" pitchFamily="18" charset="0"/>
              </a:rPr>
              <a:t>Cốm</a:t>
            </a:r>
            <a:r>
              <a:rPr lang="en-US" sz="4800" dirty="0" smtClean="0">
                <a:solidFill>
                  <a:schemeClr val="bg1"/>
                </a:solidFill>
                <a:latin typeface=".VnAristote" pitchFamily="34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.VnAristote" pitchFamily="34" charset="0"/>
                <a:cs typeface="Times New Roman" pitchFamily="18" charset="0"/>
              </a:rPr>
              <a:t>làng</a:t>
            </a:r>
            <a:r>
              <a:rPr lang="en-US" sz="4800" dirty="0" smtClean="0">
                <a:solidFill>
                  <a:schemeClr val="bg1"/>
                </a:solidFill>
                <a:latin typeface=".VnAristote" pitchFamily="34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.VnAristote" pitchFamily="34" charset="0"/>
                <a:cs typeface="Times New Roman" pitchFamily="18" charset="0"/>
              </a:rPr>
              <a:t>vòng</a:t>
            </a:r>
            <a:endParaRPr lang="en-US" sz="4800" dirty="0">
              <a:solidFill>
                <a:schemeClr val="bg1"/>
              </a:solidFill>
              <a:latin typeface=".VnAristote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27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5867400"/>
            <a:ext cx="586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.VnKoala" pitchFamily="34" charset="0"/>
              </a:rPr>
              <a:t>Bánh</a:t>
            </a:r>
            <a:r>
              <a:rPr lang="en-US" sz="4400" b="1" dirty="0" smtClean="0">
                <a:solidFill>
                  <a:srgbClr val="FF0000"/>
                </a:solidFill>
                <a:latin typeface=".VnKoala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.VnKoala" pitchFamily="34" charset="0"/>
              </a:rPr>
              <a:t>cốm</a:t>
            </a:r>
            <a:r>
              <a:rPr lang="en-US" sz="4400" b="1" dirty="0" smtClean="0">
                <a:solidFill>
                  <a:srgbClr val="FF0000"/>
                </a:solidFill>
                <a:latin typeface=".VnKoala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.VnKoala" pitchFamily="34" charset="0"/>
              </a:rPr>
              <a:t>Hàng</a:t>
            </a:r>
            <a:r>
              <a:rPr lang="en-US" sz="4400" b="1" dirty="0" smtClean="0">
                <a:solidFill>
                  <a:srgbClr val="FF0000"/>
                </a:solidFill>
                <a:latin typeface=".VnKoala" pitchFamily="34" charset="0"/>
              </a:rPr>
              <a:t> than</a:t>
            </a:r>
            <a:endParaRPr lang="en-US" sz="4400" b="1" dirty="0">
              <a:solidFill>
                <a:srgbClr val="FF0000"/>
              </a:solidFill>
              <a:latin typeface=".VnKoa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7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28" y="0"/>
            <a:ext cx="915232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2743200"/>
            <a:ext cx="8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ĐẶC SẢN HÀ NỘI</a:t>
            </a:r>
            <a:endParaRPr lang="en-US" sz="6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91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28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222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3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266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335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267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58</Words>
  <Application>Microsoft Office PowerPoint</Application>
  <PresentationFormat>On-screen Show (4:3)</PresentationFormat>
  <Paragraphs>11</Paragraphs>
  <Slides>13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VAN THU CX</cp:lastModifiedBy>
  <cp:revision>12</cp:revision>
  <dcterms:created xsi:type="dcterms:W3CDTF">2022-05-11T01:52:44Z</dcterms:created>
  <dcterms:modified xsi:type="dcterms:W3CDTF">2024-09-06T07:26:13Z</dcterms:modified>
</cp:coreProperties>
</file>