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319" r:id="rId4"/>
    <p:sldId id="373" r:id="rId5"/>
    <p:sldId id="324" r:id="rId6"/>
    <p:sldId id="348" r:id="rId7"/>
    <p:sldId id="298" r:id="rId8"/>
    <p:sldId id="368" r:id="rId9"/>
    <p:sldId id="372" r:id="rId10"/>
    <p:sldId id="369" r:id="rId11"/>
    <p:sldId id="365" r:id="rId12"/>
    <p:sldId id="371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F0066"/>
    <a:srgbClr val="FF6600"/>
    <a:srgbClr val="D7D8C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>
        <p:scale>
          <a:sx n="64" d="100"/>
          <a:sy n="64" d="100"/>
        </p:scale>
        <p:origin x="-15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248" y="304800"/>
            <a:ext cx="784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28992" y="3929066"/>
            <a:ext cx="5357850" cy="135732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799" y="5210175"/>
            <a:ext cx="751427" cy="171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5029200"/>
            <a:ext cx="152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768" y="201107"/>
            <a:ext cx="86124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5" y="2214553"/>
            <a:ext cx="8215371" cy="10001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 TRẺ ĐỌC THƠ: GÀ TRỐNG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67533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928662" y="1142984"/>
            <a:ext cx="7500958" cy="2786082"/>
          </a:xfrm>
          <a:prstGeom prst="verticalScroll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2514600"/>
            <a:ext cx="2337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214810" y="457200"/>
            <a:ext cx="4929190" cy="2133600"/>
          </a:xfrm>
          <a:prstGeom prst="verticalScroll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enMN\Downloads\gà tr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6715140" cy="39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54266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17C9447-3887-4BBB-A965-2FDB8C7855A8}"/>
              </a:ext>
            </a:extLst>
          </p:cNvPr>
          <p:cNvSpPr txBox="1"/>
          <p:nvPr/>
        </p:nvSpPr>
        <p:spPr>
          <a:xfrm>
            <a:off x="0" y="2000240"/>
            <a:ext cx="9144000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pPr lvl="1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41073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0" y="1785926"/>
            <a:ext cx="9144000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-nen-mo-dau-game-show-rung-chuong-vang-www_hieuu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68800" y="457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2706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590800"/>
            <a:ext cx="1956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 TRỐNG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nMN\Downloads\gà trống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86512" y="4572008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87212531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nMN\Downloads\tranh thơ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4857760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Ò..ó…o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0094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447925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 descr="C:\Users\HP\Desktop\GIÁO ÁN\Giáo án 2021-2022\Hình nền\hinh-nen-powerpoint-la-bac-ha_0927215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762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304800" y="-714404"/>
            <a:ext cx="8534400" cy="157163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enMN\Downloads\gà tr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714356"/>
            <a:ext cx="10072758" cy="61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3702" y="4786322"/>
            <a:ext cx="292895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17896530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nMN\Downloads\tranh thơ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4857760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Ò..ó…o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0094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105</Words>
  <Application>Microsoft Office PowerPoint</Application>
  <PresentationFormat>On-screen Show (4:3)</PresentationFormat>
  <Paragraphs>25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GÀ TRỐNG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VAN THU CX</cp:lastModifiedBy>
  <cp:revision>127</cp:revision>
  <cp:lastPrinted>2022-12-05T10:43:50Z</cp:lastPrinted>
  <dcterms:created xsi:type="dcterms:W3CDTF">2008-12-13T23:59:25Z</dcterms:created>
  <dcterms:modified xsi:type="dcterms:W3CDTF">2024-11-07T04:36:58Z</dcterms:modified>
</cp:coreProperties>
</file>